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if" ContentType="image/tiff"/>
  <Default Extension="tiff" ContentType="image/tiff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4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5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6.xml" ContentType="application/vnd.openxmlformats-officedocument.theme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5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0" r:id="rId2"/>
    <p:sldMasterId id="2147483680" r:id="rId3"/>
    <p:sldMasterId id="2147483690" r:id="rId4"/>
    <p:sldMasterId id="2147483700" r:id="rId5"/>
    <p:sldMasterId id="2147483710" r:id="rId6"/>
    <p:sldMasterId id="2147483720" r:id="rId7"/>
  </p:sldMasterIdLst>
  <p:notesMasterIdLst>
    <p:notesMasterId r:id="rId48"/>
  </p:notesMasterIdLst>
  <p:sldIdLst>
    <p:sldId id="256" r:id="rId8"/>
    <p:sldId id="267" r:id="rId9"/>
    <p:sldId id="1537" r:id="rId10"/>
    <p:sldId id="1538" r:id="rId11"/>
    <p:sldId id="1634" r:id="rId12"/>
    <p:sldId id="1539" r:id="rId13"/>
    <p:sldId id="1540" r:id="rId14"/>
    <p:sldId id="1541" r:id="rId15"/>
    <p:sldId id="1542" r:id="rId16"/>
    <p:sldId id="1543" r:id="rId17"/>
    <p:sldId id="1544" r:id="rId18"/>
    <p:sldId id="1545" r:id="rId19"/>
    <p:sldId id="1546" r:id="rId20"/>
    <p:sldId id="1635" r:id="rId21"/>
    <p:sldId id="1636" r:id="rId22"/>
    <p:sldId id="1551" r:id="rId23"/>
    <p:sldId id="1552" r:id="rId24"/>
    <p:sldId id="1549" r:id="rId25"/>
    <p:sldId id="1633" r:id="rId26"/>
    <p:sldId id="1507" r:id="rId27"/>
    <p:sldId id="1553" r:id="rId28"/>
    <p:sldId id="1632" r:id="rId29"/>
    <p:sldId id="1521" r:id="rId30"/>
    <p:sldId id="1555" r:id="rId31"/>
    <p:sldId id="1556" r:id="rId32"/>
    <p:sldId id="1557" r:id="rId33"/>
    <p:sldId id="1559" r:id="rId34"/>
    <p:sldId id="1560" r:id="rId35"/>
    <p:sldId id="1563" r:id="rId36"/>
    <p:sldId id="1564" r:id="rId37"/>
    <p:sldId id="1565" r:id="rId38"/>
    <p:sldId id="1566" r:id="rId39"/>
    <p:sldId id="1567" r:id="rId40"/>
    <p:sldId id="828" r:id="rId41"/>
    <p:sldId id="830" r:id="rId42"/>
    <p:sldId id="832" r:id="rId43"/>
    <p:sldId id="834" r:id="rId44"/>
    <p:sldId id="837" r:id="rId45"/>
    <p:sldId id="838" r:id="rId46"/>
    <p:sldId id="1576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F6D2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71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72" y="2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slide" Target="slides/slide32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slide" Target="slides/slide35.xml"/><Relationship Id="rId47" Type="http://schemas.openxmlformats.org/officeDocument/2006/relationships/slide" Target="slides/slide40.xml"/><Relationship Id="rId50" Type="http://schemas.openxmlformats.org/officeDocument/2006/relationships/viewProps" Target="viewProp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presProps" Target="presProps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51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slide" Target="slides/slide39.xml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809085-5465-4255-A51D-56EBA220C0EC}" type="datetimeFigureOut">
              <a:rPr lang="en-US" smtClean="0"/>
              <a:t>6/12/2023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A085F9-4082-4B94-9EDF-8974727D4D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56150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recording – remove figures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E672D7-8E2D-4611-973D-F4591A707C3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206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Please ask Alex </a:t>
            </a:r>
            <a:r>
              <a:rPr lang="en-US" dirty="0" err="1"/>
              <a:t>Belianinov</a:t>
            </a:r>
            <a:r>
              <a:rPr lang="en-US" dirty="0"/>
              <a:t> about image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E672D7-8E2D-4611-973D-F4591A707C3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2882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E672D7-8E2D-4611-973D-F4591A707C3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669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Need to change images – likely copyrighted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E672D7-8E2D-4611-973D-F4591A707C3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0647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Ask Alex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E672D7-8E2D-4611-973D-F4591A707C34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9050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cap="small" dirty="0">
                <a:latin typeface="+mn-lt"/>
              </a:rPr>
              <a:t>E. </a:t>
            </a:r>
            <a:r>
              <a:rPr lang="en-US" sz="1200" cap="small" dirty="0" err="1">
                <a:latin typeface="+mn-lt"/>
              </a:rPr>
              <a:t>Strelcov</a:t>
            </a:r>
            <a:r>
              <a:rPr lang="en-US" sz="1200" cap="small" dirty="0">
                <a:latin typeface="+mn-lt"/>
              </a:rPr>
              <a:t>, A. </a:t>
            </a:r>
            <a:r>
              <a:rPr lang="en-US" sz="1200" cap="small" dirty="0" err="1">
                <a:latin typeface="+mn-lt"/>
              </a:rPr>
              <a:t>Belianinov</a:t>
            </a:r>
            <a:r>
              <a:rPr lang="en-US" sz="1200" cap="small" dirty="0">
                <a:latin typeface="+mn-lt"/>
              </a:rPr>
              <a:t>, Y.H. Hsieh, S. Jesse, A.P. </a:t>
            </a:r>
            <a:r>
              <a:rPr lang="en-US" sz="1200" cap="small" dirty="0" err="1">
                <a:latin typeface="+mn-lt"/>
              </a:rPr>
              <a:t>Baddorf</a:t>
            </a:r>
            <a:r>
              <a:rPr lang="en-US" sz="1200" cap="small" dirty="0">
                <a:latin typeface="+mn-lt"/>
              </a:rPr>
              <a:t>, Y.H. Chu</a:t>
            </a:r>
            <a:r>
              <a:rPr lang="en-US" sz="1200" dirty="0">
                <a:latin typeface="+mn-lt"/>
              </a:rPr>
              <a:t>, and </a:t>
            </a:r>
            <a:r>
              <a:rPr lang="en-US" sz="1200" cap="small" dirty="0">
                <a:latin typeface="+mn-lt"/>
              </a:rPr>
              <a:t>S.V. Kalinin</a:t>
            </a:r>
            <a:r>
              <a:rPr lang="en-US" sz="1200" dirty="0">
                <a:latin typeface="+mn-lt"/>
              </a:rPr>
              <a:t>, </a:t>
            </a:r>
            <a:r>
              <a:rPr lang="en-US" sz="1200" i="1" dirty="0">
                <a:latin typeface="+mn-lt"/>
              </a:rPr>
              <a:t>Deep Data Analysis of Conductive Phenomena on Complex Oxide Interfaces: Physics from Data Mining</a:t>
            </a:r>
            <a:r>
              <a:rPr lang="en-US" sz="1200" dirty="0">
                <a:latin typeface="+mn-lt"/>
              </a:rPr>
              <a:t>, ACS Nano </a:t>
            </a:r>
            <a:r>
              <a:rPr lang="en-US" sz="1200" b="1" dirty="0">
                <a:latin typeface="+mn-lt"/>
              </a:rPr>
              <a:t>8</a:t>
            </a:r>
            <a:r>
              <a:rPr lang="en-US" sz="1200" dirty="0">
                <a:latin typeface="+mn-lt"/>
              </a:rPr>
              <a:t>, 6449 (2014).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E672D7-8E2D-4611-973D-F4591A707C34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2055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cap="small" dirty="0">
                <a:latin typeface="+mn-lt"/>
              </a:rPr>
              <a:t>E. </a:t>
            </a:r>
            <a:r>
              <a:rPr lang="en-US" sz="1200" cap="small" dirty="0" err="1">
                <a:latin typeface="+mn-lt"/>
              </a:rPr>
              <a:t>Strelcov</a:t>
            </a:r>
            <a:r>
              <a:rPr lang="en-US" sz="1200" cap="small" dirty="0">
                <a:latin typeface="+mn-lt"/>
              </a:rPr>
              <a:t>, A. </a:t>
            </a:r>
            <a:r>
              <a:rPr lang="en-US" sz="1200" cap="small" dirty="0" err="1">
                <a:latin typeface="+mn-lt"/>
              </a:rPr>
              <a:t>Belianinov</a:t>
            </a:r>
            <a:r>
              <a:rPr lang="en-US" sz="1200" cap="small" dirty="0">
                <a:latin typeface="+mn-lt"/>
              </a:rPr>
              <a:t>, Y.H. Hsieh, S. Jesse, A.P. </a:t>
            </a:r>
            <a:r>
              <a:rPr lang="en-US" sz="1200" cap="small" dirty="0" err="1">
                <a:latin typeface="+mn-lt"/>
              </a:rPr>
              <a:t>Baddorf</a:t>
            </a:r>
            <a:r>
              <a:rPr lang="en-US" sz="1200" cap="small" dirty="0">
                <a:latin typeface="+mn-lt"/>
              </a:rPr>
              <a:t>, Y.H. Chu</a:t>
            </a:r>
            <a:r>
              <a:rPr lang="en-US" sz="1200" dirty="0">
                <a:latin typeface="+mn-lt"/>
              </a:rPr>
              <a:t>, and </a:t>
            </a:r>
            <a:r>
              <a:rPr lang="en-US" sz="1200" cap="small" dirty="0">
                <a:latin typeface="+mn-lt"/>
              </a:rPr>
              <a:t>S.V. Kalinin</a:t>
            </a:r>
            <a:r>
              <a:rPr lang="en-US" sz="1200" dirty="0">
                <a:latin typeface="+mn-lt"/>
              </a:rPr>
              <a:t>, </a:t>
            </a:r>
            <a:r>
              <a:rPr lang="en-US" sz="1200" i="1" dirty="0">
                <a:latin typeface="+mn-lt"/>
              </a:rPr>
              <a:t>Deep Data Analysis of Conductive Phenomena on Complex Oxide Interfaces: Physics from Data Mining</a:t>
            </a:r>
            <a:r>
              <a:rPr lang="en-US" sz="1200" dirty="0">
                <a:latin typeface="+mn-lt"/>
              </a:rPr>
              <a:t>, ACS Nano </a:t>
            </a:r>
            <a:r>
              <a:rPr lang="en-US" sz="1200" b="1" dirty="0">
                <a:latin typeface="+mn-lt"/>
              </a:rPr>
              <a:t>8</a:t>
            </a:r>
            <a:r>
              <a:rPr lang="en-US" sz="1200" dirty="0">
                <a:latin typeface="+mn-lt"/>
              </a:rPr>
              <a:t>, 6449 (2014).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E672D7-8E2D-4611-973D-F4591A707C34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9172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cap="small" dirty="0">
                <a:latin typeface="+mn-lt"/>
              </a:rPr>
              <a:t>E. </a:t>
            </a:r>
            <a:r>
              <a:rPr lang="en-US" sz="1200" cap="small" dirty="0" err="1">
                <a:latin typeface="+mn-lt"/>
              </a:rPr>
              <a:t>Strelcov</a:t>
            </a:r>
            <a:r>
              <a:rPr lang="en-US" sz="1200" cap="small" dirty="0">
                <a:latin typeface="+mn-lt"/>
              </a:rPr>
              <a:t>, A. </a:t>
            </a:r>
            <a:r>
              <a:rPr lang="en-US" sz="1200" cap="small" dirty="0" err="1">
                <a:latin typeface="+mn-lt"/>
              </a:rPr>
              <a:t>Belianinov</a:t>
            </a:r>
            <a:r>
              <a:rPr lang="en-US" sz="1200" cap="small" dirty="0">
                <a:latin typeface="+mn-lt"/>
              </a:rPr>
              <a:t>, Y.H. Hsieh, S. Jesse, A.P. </a:t>
            </a:r>
            <a:r>
              <a:rPr lang="en-US" sz="1200" cap="small" dirty="0" err="1">
                <a:latin typeface="+mn-lt"/>
              </a:rPr>
              <a:t>Baddorf</a:t>
            </a:r>
            <a:r>
              <a:rPr lang="en-US" sz="1200" cap="small" dirty="0">
                <a:latin typeface="+mn-lt"/>
              </a:rPr>
              <a:t>, Y.H. Chu</a:t>
            </a:r>
            <a:r>
              <a:rPr lang="en-US" sz="1200" dirty="0">
                <a:latin typeface="+mn-lt"/>
              </a:rPr>
              <a:t>, and </a:t>
            </a:r>
            <a:r>
              <a:rPr lang="en-US" sz="1200" cap="small" dirty="0">
                <a:latin typeface="+mn-lt"/>
              </a:rPr>
              <a:t>S.V. Kalinin</a:t>
            </a:r>
            <a:r>
              <a:rPr lang="en-US" sz="1200" dirty="0">
                <a:latin typeface="+mn-lt"/>
              </a:rPr>
              <a:t>, </a:t>
            </a:r>
            <a:r>
              <a:rPr lang="en-US" sz="1200" i="1" dirty="0">
                <a:latin typeface="+mn-lt"/>
              </a:rPr>
              <a:t>Deep Data Analysis of Conductive Phenomena on Complex Oxide Interfaces: Physics from Data Mining</a:t>
            </a:r>
            <a:r>
              <a:rPr lang="en-US" sz="1200" dirty="0">
                <a:latin typeface="+mn-lt"/>
              </a:rPr>
              <a:t>, ACS Nano </a:t>
            </a:r>
            <a:r>
              <a:rPr lang="en-US" sz="1200" b="1" dirty="0">
                <a:latin typeface="+mn-lt"/>
              </a:rPr>
              <a:t>8</a:t>
            </a:r>
            <a:r>
              <a:rPr lang="en-US" sz="1200" dirty="0">
                <a:latin typeface="+mn-lt"/>
              </a:rPr>
              <a:t>, 6449 (2014).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E672D7-8E2D-4611-973D-F4591A707C34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1265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6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7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9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" y="2698750"/>
            <a:ext cx="1341967" cy="385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0" y="0"/>
            <a:ext cx="1320800" cy="6858000"/>
          </a:xfrm>
          <a:prstGeom prst="rect">
            <a:avLst/>
          </a:prstGeom>
          <a:solidFill>
            <a:srgbClr val="F7964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prstClr val="white"/>
                </a:solidFill>
                <a:latin typeface="Georgia"/>
              </a:rPr>
              <a:t>  </a:t>
            </a:r>
          </a:p>
        </p:txBody>
      </p:sp>
      <p:sp>
        <p:nvSpPr>
          <p:cNvPr id="6" name="Rectangle 5"/>
          <p:cNvSpPr/>
          <p:nvPr/>
        </p:nvSpPr>
        <p:spPr>
          <a:xfrm>
            <a:off x="5683251" y="152401"/>
            <a:ext cx="6407149" cy="29686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prstClr val="white"/>
              </a:solidFill>
            </a:endParaRPr>
          </a:p>
        </p:txBody>
      </p:sp>
      <p:pic>
        <p:nvPicPr>
          <p:cNvPr id="7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21933" y="381001"/>
            <a:ext cx="9677400" cy="417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27200" y="1905001"/>
            <a:ext cx="9939867" cy="1470025"/>
          </a:xfrm>
        </p:spPr>
        <p:txBody>
          <a:bodyPr>
            <a:noAutofit/>
          </a:bodyPr>
          <a:lstStyle>
            <a:lvl1pPr marL="0" algn="ctr" defTabSz="457200" rtl="0" eaLnBrk="1" latinLnBrk="0" hangingPunct="1">
              <a:defRPr lang="en-US" sz="5200" kern="1200" dirty="0">
                <a:solidFill>
                  <a:schemeClr val="accent1"/>
                </a:solidFill>
                <a:latin typeface="Georgia"/>
                <a:ea typeface="+mn-ea"/>
                <a:cs typeface="Georgia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44133" y="3962400"/>
            <a:ext cx="9939867" cy="1752600"/>
          </a:xfrm>
        </p:spPr>
        <p:txBody>
          <a:bodyPr>
            <a:normAutofit/>
          </a:bodyPr>
          <a:lstStyle>
            <a:lvl1pPr marL="0" indent="0" algn="ctr" defTabSz="457200" rtl="0" eaLnBrk="0" latinLnBrk="0" hangingPunct="0">
              <a:buNone/>
              <a:defRPr lang="en-US" sz="28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/>
                <a:ea typeface="+mn-ea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12E3AAD-6B5C-4BCB-B21E-56129517F8E0}" type="datetimeFigureOut">
              <a:rPr lang="en-US" smtClean="0"/>
              <a:t>6/12/2023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5F0B017-2DA8-4D57-8582-11BD8E67C6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3570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27200" y="1905001"/>
            <a:ext cx="9939867" cy="1470025"/>
          </a:xfrm>
        </p:spPr>
        <p:txBody>
          <a:bodyPr>
            <a:noAutofit/>
          </a:bodyPr>
          <a:lstStyle>
            <a:lvl1pPr marL="0" algn="ctr" defTabSz="457200" rtl="0" eaLnBrk="1" latinLnBrk="0" hangingPunct="1">
              <a:defRPr lang="en-US" sz="5200" kern="1200" dirty="0">
                <a:solidFill>
                  <a:schemeClr val="accent1"/>
                </a:solidFill>
                <a:latin typeface="Georgia"/>
                <a:ea typeface="+mn-ea"/>
                <a:cs typeface="Georgia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44133" y="3962400"/>
            <a:ext cx="9939867" cy="1752600"/>
          </a:xfrm>
        </p:spPr>
        <p:txBody>
          <a:bodyPr>
            <a:normAutofit/>
          </a:bodyPr>
          <a:lstStyle>
            <a:lvl1pPr marL="0" indent="0" algn="ctr" defTabSz="457200" rtl="0" eaLnBrk="0" latinLnBrk="0" hangingPunct="0">
              <a:buNone/>
              <a:defRPr lang="en-US" sz="28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/>
                <a:ea typeface="+mn-ea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AD391-3E82-3D46-9300-E6A9E384E111}" type="datetimeFigureOut">
              <a:rPr lang="en-US" smtClean="0">
                <a:solidFill>
                  <a:srgbClr val="333333">
                    <a:tint val="75000"/>
                  </a:srgbClr>
                </a:solidFill>
              </a:rPr>
              <a:pPr/>
              <a:t>6/12/2023</a:t>
            </a:fld>
            <a:endParaRPr lang="en-US" dirty="0">
              <a:solidFill>
                <a:srgbClr val="333333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333333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4AAAA4-1D61-D540-9621-0A3406ED7FE0}" type="slidenum">
              <a:rPr lang="en-US" smtClean="0">
                <a:solidFill>
                  <a:srgbClr val="333333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333333">
                  <a:tint val="75000"/>
                </a:srgbClr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2699334"/>
            <a:ext cx="1342908" cy="385386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0"/>
            <a:ext cx="1320800" cy="6858000"/>
          </a:xfrm>
          <a:prstGeom prst="rect">
            <a:avLst/>
          </a:prstGeom>
          <a:solidFill>
            <a:srgbClr val="F7964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prstClr val="white"/>
                </a:solidFill>
                <a:latin typeface="Georgia"/>
              </a:rPr>
              <a:t> 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683594" y="152400"/>
            <a:ext cx="6406807" cy="29749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prstClr val="white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920905" y="381001"/>
            <a:ext cx="9679364" cy="417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0205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3A570-A0F6-414C-A085-3DC4201214E6}" type="datetimeFigureOut">
              <a:rPr lang="en-US" smtClean="0">
                <a:solidFill>
                  <a:srgbClr val="333333">
                    <a:tint val="75000"/>
                  </a:srgbClr>
                </a:solidFill>
              </a:rPr>
              <a:pPr/>
              <a:t>6/12/2023</a:t>
            </a:fld>
            <a:endParaRPr lang="en-US" dirty="0">
              <a:solidFill>
                <a:srgbClr val="333333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333333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CAF46-C7E1-44DA-81B5-1D98FDDF68FB}" type="slidenum">
              <a:rPr lang="en-US" smtClean="0">
                <a:solidFill>
                  <a:srgbClr val="333333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333333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67440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3A570-A0F6-414C-A085-3DC4201214E6}" type="datetimeFigureOut">
              <a:rPr lang="en-US" smtClean="0">
                <a:solidFill>
                  <a:srgbClr val="333333">
                    <a:tint val="75000"/>
                  </a:srgbClr>
                </a:solidFill>
              </a:rPr>
              <a:pPr/>
              <a:t>6/12/2023</a:t>
            </a:fld>
            <a:endParaRPr lang="en-US" dirty="0">
              <a:solidFill>
                <a:srgbClr val="333333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333333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CAF46-C7E1-44DA-81B5-1D98FDDF68FB}" type="slidenum">
              <a:rPr lang="en-US" smtClean="0">
                <a:solidFill>
                  <a:srgbClr val="333333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333333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54274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2000" y="457200"/>
            <a:ext cx="99568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032000" y="1600201"/>
            <a:ext cx="4673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010400" y="1600201"/>
            <a:ext cx="49784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3A570-A0F6-414C-A085-3DC4201214E6}" type="datetimeFigureOut">
              <a:rPr lang="en-US" smtClean="0">
                <a:solidFill>
                  <a:srgbClr val="333333">
                    <a:tint val="75000"/>
                  </a:srgbClr>
                </a:solidFill>
              </a:rPr>
              <a:pPr/>
              <a:t>6/12/2023</a:t>
            </a:fld>
            <a:endParaRPr lang="en-US" dirty="0">
              <a:solidFill>
                <a:srgbClr val="333333">
                  <a:tint val="7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333333">
                  <a:tint val="75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CAF46-C7E1-44DA-81B5-1D98FDDF68FB}" type="slidenum">
              <a:rPr lang="en-US" smtClean="0">
                <a:solidFill>
                  <a:srgbClr val="333333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333333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79504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30400" y="457200"/>
            <a:ext cx="10058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7010400" y="1600200"/>
            <a:ext cx="4978400" cy="574675"/>
          </a:xfrm>
        </p:spPr>
        <p:txBody>
          <a:bodyPr anchor="b">
            <a:normAutofit/>
          </a:bodyPr>
          <a:lstStyle>
            <a:lvl1pPr marL="0" indent="0">
              <a:buNone/>
              <a:defRPr sz="1400" b="1" i="0">
                <a:latin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010400" y="2220912"/>
            <a:ext cx="4978400" cy="3951288"/>
          </a:xfrm>
        </p:spPr>
        <p:txBody>
          <a:bodyPr/>
          <a:lstStyle>
            <a:lvl1pPr>
              <a:defRPr sz="2200"/>
            </a:lvl1pPr>
            <a:lvl2pPr marL="649224">
              <a:defRPr sz="2000"/>
            </a:lvl2pPr>
            <a:lvl3pPr marL="868680">
              <a:defRPr sz="1800" b="0" i="0" cap="none" spc="50" baseline="0">
                <a:latin typeface="Arial"/>
              </a:defRPr>
            </a:lvl3pPr>
            <a:lvl4pPr marL="1143000">
              <a:defRPr sz="1600"/>
            </a:lvl4pPr>
            <a:lvl5pPr marL="1417320">
              <a:defRPr sz="1200" cap="all">
                <a:latin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3A570-A0F6-414C-A085-3DC4201214E6}" type="datetimeFigureOut">
              <a:rPr lang="en-US" smtClean="0">
                <a:solidFill>
                  <a:srgbClr val="333333">
                    <a:tint val="75000"/>
                  </a:srgbClr>
                </a:solidFill>
              </a:rPr>
              <a:pPr/>
              <a:t>6/12/2023</a:t>
            </a:fld>
            <a:endParaRPr lang="en-US" dirty="0">
              <a:solidFill>
                <a:srgbClr val="333333">
                  <a:tint val="75000"/>
                </a:srgb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333333">
                  <a:tint val="75000"/>
                </a:srgb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CAF46-C7E1-44DA-81B5-1D98FDDF68FB}" type="slidenum">
              <a:rPr lang="en-US" smtClean="0">
                <a:solidFill>
                  <a:srgbClr val="333333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333333">
                  <a:tint val="75000"/>
                </a:srgbClr>
              </a:solidFill>
            </a:endParaRP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981621" y="1600200"/>
            <a:ext cx="4723980" cy="574675"/>
          </a:xfrm>
        </p:spPr>
        <p:txBody>
          <a:bodyPr anchor="b">
            <a:normAutofit/>
          </a:bodyPr>
          <a:lstStyle>
            <a:lvl1pPr marL="0" indent="0">
              <a:buNone/>
              <a:defRPr sz="1400" b="1" i="0">
                <a:latin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Content Placeholder 5"/>
          <p:cNvSpPr>
            <a:spLocks noGrp="1"/>
          </p:cNvSpPr>
          <p:nvPr>
            <p:ph sz="quarter" idx="14"/>
          </p:nvPr>
        </p:nvSpPr>
        <p:spPr>
          <a:xfrm>
            <a:off x="1981621" y="2220912"/>
            <a:ext cx="4723980" cy="3951288"/>
          </a:xfrm>
        </p:spPr>
        <p:txBody>
          <a:bodyPr/>
          <a:lstStyle>
            <a:lvl1pPr>
              <a:defRPr sz="2200"/>
            </a:lvl1pPr>
            <a:lvl2pPr marL="649224">
              <a:defRPr sz="2000"/>
            </a:lvl2pPr>
            <a:lvl3pPr marL="868680">
              <a:defRPr sz="1800" b="0" i="0" cap="none" spc="50" baseline="0">
                <a:latin typeface="Arial"/>
              </a:defRPr>
            </a:lvl3pPr>
            <a:lvl4pPr marL="1143000">
              <a:defRPr sz="1600"/>
            </a:lvl4pPr>
            <a:lvl5pPr marL="1417320">
              <a:defRPr sz="1200" cap="all">
                <a:latin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091079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3A570-A0F6-414C-A085-3DC4201214E6}" type="datetimeFigureOut">
              <a:rPr lang="en-US" smtClean="0">
                <a:solidFill>
                  <a:srgbClr val="333333">
                    <a:tint val="75000"/>
                  </a:srgbClr>
                </a:solidFill>
              </a:rPr>
              <a:pPr/>
              <a:t>6/12/2023</a:t>
            </a:fld>
            <a:endParaRPr lang="en-US" dirty="0">
              <a:solidFill>
                <a:srgbClr val="333333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333333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CAF46-C7E1-44DA-81B5-1D98FDDF68FB}" type="slidenum">
              <a:rPr lang="en-US" smtClean="0">
                <a:solidFill>
                  <a:srgbClr val="333333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333333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572235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3A570-A0F6-414C-A085-3DC4201214E6}" type="datetimeFigureOut">
              <a:rPr lang="en-US" smtClean="0">
                <a:solidFill>
                  <a:srgbClr val="333333">
                    <a:tint val="75000"/>
                  </a:srgbClr>
                </a:solidFill>
              </a:rPr>
              <a:pPr/>
              <a:t>6/12/2023</a:t>
            </a:fld>
            <a:endParaRPr lang="en-US" dirty="0">
              <a:solidFill>
                <a:srgbClr val="333333">
                  <a:tint val="75000"/>
                </a:srgb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333333">
                  <a:tint val="75000"/>
                </a:srgb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CAF46-C7E1-44DA-81B5-1D98FDDF68FB}" type="slidenum">
              <a:rPr lang="en-US" smtClean="0">
                <a:solidFill>
                  <a:srgbClr val="333333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333333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7316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30401" y="273050"/>
            <a:ext cx="2690284" cy="1162050"/>
          </a:xfrm>
        </p:spPr>
        <p:txBody>
          <a:bodyPr anchor="b"/>
          <a:lstStyle>
            <a:lvl1pPr algn="r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78400" y="1219200"/>
            <a:ext cx="7018867" cy="4913484"/>
          </a:xfrm>
        </p:spPr>
        <p:txBody>
          <a:bodyPr/>
          <a:lstStyle>
            <a:lvl1pPr>
              <a:defRPr sz="2800"/>
            </a:lvl1pPr>
            <a:lvl2pPr>
              <a:defRPr sz="2600"/>
            </a:lvl2pPr>
            <a:lvl3pPr>
              <a:defRPr sz="2200"/>
            </a:lvl3pPr>
            <a:lvl4pPr>
              <a:defRPr sz="1900"/>
            </a:lvl4pPr>
            <a:lvl5pPr>
              <a:defRPr sz="1800">
                <a:latin typeface="Arial"/>
                <a:cs typeface="Arial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30400" y="1435101"/>
            <a:ext cx="2844800" cy="4691063"/>
          </a:xfrm>
        </p:spPr>
        <p:txBody>
          <a:bodyPr>
            <a:normAutofit/>
          </a:bodyPr>
          <a:lstStyle>
            <a:lvl1pPr marL="0" indent="0" algn="r">
              <a:buNone/>
              <a:defRPr sz="1100" cap="all" spc="50" baseline="0">
                <a:latin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3A570-A0F6-414C-A085-3DC4201214E6}" type="datetimeFigureOut">
              <a:rPr lang="en-US" smtClean="0">
                <a:solidFill>
                  <a:srgbClr val="333333">
                    <a:tint val="75000"/>
                  </a:srgbClr>
                </a:solidFill>
              </a:rPr>
              <a:pPr/>
              <a:t>6/12/2023</a:t>
            </a:fld>
            <a:endParaRPr lang="en-US" dirty="0">
              <a:solidFill>
                <a:srgbClr val="333333">
                  <a:tint val="7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333333">
                  <a:tint val="75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CAF46-C7E1-44DA-81B5-1D98FDDF68FB}" type="slidenum">
              <a:rPr lang="en-US" smtClean="0">
                <a:solidFill>
                  <a:srgbClr val="333333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333333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364699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30400" y="4995862"/>
            <a:ext cx="9042400" cy="566738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30400" y="685800"/>
            <a:ext cx="9042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30400" y="5592908"/>
            <a:ext cx="9042400" cy="73169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3A570-A0F6-414C-A085-3DC4201214E6}" type="datetimeFigureOut">
              <a:rPr lang="en-US" smtClean="0">
                <a:solidFill>
                  <a:srgbClr val="333333">
                    <a:tint val="75000"/>
                  </a:srgbClr>
                </a:solidFill>
              </a:rPr>
              <a:pPr/>
              <a:t>6/12/2023</a:t>
            </a:fld>
            <a:endParaRPr lang="en-US" dirty="0">
              <a:solidFill>
                <a:srgbClr val="333333">
                  <a:tint val="7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333333">
                  <a:tint val="75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CAF46-C7E1-44DA-81B5-1D98FDDF68FB}" type="slidenum">
              <a:rPr lang="en-US" smtClean="0">
                <a:solidFill>
                  <a:srgbClr val="333333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333333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021395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9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" y="2698750"/>
            <a:ext cx="1341967" cy="385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0" y="0"/>
            <a:ext cx="1320800" cy="6858000"/>
          </a:xfrm>
          <a:prstGeom prst="rect">
            <a:avLst/>
          </a:prstGeom>
          <a:solidFill>
            <a:srgbClr val="F7964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prstClr val="white"/>
                </a:solidFill>
                <a:latin typeface="Georgia"/>
              </a:rPr>
              <a:t>  </a:t>
            </a:r>
          </a:p>
        </p:txBody>
      </p:sp>
      <p:sp>
        <p:nvSpPr>
          <p:cNvPr id="6" name="Rectangle 5"/>
          <p:cNvSpPr/>
          <p:nvPr/>
        </p:nvSpPr>
        <p:spPr>
          <a:xfrm>
            <a:off x="5683251" y="152401"/>
            <a:ext cx="6407149" cy="29686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prstClr val="white"/>
              </a:solidFill>
            </a:endParaRPr>
          </a:p>
        </p:txBody>
      </p:sp>
      <p:pic>
        <p:nvPicPr>
          <p:cNvPr id="7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21933" y="381001"/>
            <a:ext cx="9677400" cy="417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27200" y="1905001"/>
            <a:ext cx="9939867" cy="1470025"/>
          </a:xfrm>
        </p:spPr>
        <p:txBody>
          <a:bodyPr>
            <a:noAutofit/>
          </a:bodyPr>
          <a:lstStyle>
            <a:lvl1pPr marL="0" algn="ctr" defTabSz="457200" rtl="0" eaLnBrk="1" latinLnBrk="0" hangingPunct="1">
              <a:defRPr lang="en-US" sz="5200" kern="1200" dirty="0">
                <a:solidFill>
                  <a:schemeClr val="accent1"/>
                </a:solidFill>
                <a:latin typeface="Georgia"/>
                <a:ea typeface="+mn-ea"/>
                <a:cs typeface="Georgia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44133" y="3962400"/>
            <a:ext cx="9939867" cy="1752600"/>
          </a:xfrm>
        </p:spPr>
        <p:txBody>
          <a:bodyPr>
            <a:normAutofit/>
          </a:bodyPr>
          <a:lstStyle>
            <a:lvl1pPr marL="0" indent="0" algn="ctr" defTabSz="457200" rtl="0" eaLnBrk="0" latinLnBrk="0" hangingPunct="0">
              <a:buNone/>
              <a:defRPr lang="en-US" sz="28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/>
                <a:ea typeface="+mn-ea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0C8C9D6-0841-46EF-95C4-3AF0FD015557}" type="datetime12">
              <a:rPr lang="en-US" smtClean="0"/>
              <a:t>4:19 PM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0C0E2E2-1D95-49AF-904B-EF681E633E1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2125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12E3AAD-6B5C-4BCB-B21E-56129517F8E0}" type="datetimeFigureOut">
              <a:rPr lang="en-US" smtClean="0"/>
              <a:t>6/12/2023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5F0B017-2DA8-4D57-8582-11BD8E67C6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13749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D3C8660-D9FF-41EF-B58F-BE8563B68ACB}" type="datetime12">
              <a:rPr lang="en-US" smtClean="0"/>
              <a:t>4:19 PM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0C0E2E2-1D95-49AF-904B-EF681E633E1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714573"/>
      </p:ext>
    </p:extLst>
  </p:cSld>
  <p:clrMapOvr>
    <a:masterClrMapping/>
  </p:clrMapOvr>
  <p:hf sldNum="0"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9CAD7C8-FA56-4E9F-999D-7C53865AD590}" type="datetime12">
              <a:rPr lang="en-US" smtClean="0"/>
              <a:t>4:19 PM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0C0E2E2-1D95-49AF-904B-EF681E633E1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51468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2000" y="457200"/>
            <a:ext cx="99568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032000" y="1600201"/>
            <a:ext cx="4673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010400" y="1600201"/>
            <a:ext cx="49784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516F6B9-41D8-4357-9970-34C41B0F80BA}" type="datetime12">
              <a:rPr lang="en-US" smtClean="0"/>
              <a:t>4:19 PM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0C0E2E2-1D95-49AF-904B-EF681E633E1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72218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30400" y="457200"/>
            <a:ext cx="10058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010400" y="1600200"/>
            <a:ext cx="4978400" cy="574675"/>
          </a:xfrm>
        </p:spPr>
        <p:txBody>
          <a:bodyPr anchor="b">
            <a:normAutofit/>
          </a:bodyPr>
          <a:lstStyle>
            <a:lvl1pPr marL="0" indent="0">
              <a:buNone/>
              <a:defRPr sz="1400" b="1" i="0">
                <a:latin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010400" y="2220912"/>
            <a:ext cx="4978400" cy="3951288"/>
          </a:xfrm>
        </p:spPr>
        <p:txBody>
          <a:bodyPr/>
          <a:lstStyle>
            <a:lvl1pPr>
              <a:defRPr sz="2200"/>
            </a:lvl1pPr>
            <a:lvl2pPr marL="649224">
              <a:defRPr sz="2000"/>
            </a:lvl2pPr>
            <a:lvl3pPr marL="868680">
              <a:defRPr sz="1800" b="0" i="0" cap="none" spc="50" baseline="0">
                <a:latin typeface="Arial"/>
              </a:defRPr>
            </a:lvl3pPr>
            <a:lvl4pPr marL="1143000">
              <a:defRPr sz="1600"/>
            </a:lvl4pPr>
            <a:lvl5pPr marL="1417320">
              <a:defRPr sz="1200" cap="all">
                <a:latin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1981621" y="1600200"/>
            <a:ext cx="4723980" cy="574675"/>
          </a:xfrm>
        </p:spPr>
        <p:txBody>
          <a:bodyPr anchor="b">
            <a:normAutofit/>
          </a:bodyPr>
          <a:lstStyle>
            <a:lvl1pPr marL="0" indent="0">
              <a:buNone/>
              <a:defRPr sz="1400" b="1" i="0">
                <a:latin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Content Placeholder 5"/>
          <p:cNvSpPr>
            <a:spLocks noGrp="1"/>
          </p:cNvSpPr>
          <p:nvPr>
            <p:ph sz="quarter" idx="14"/>
          </p:nvPr>
        </p:nvSpPr>
        <p:spPr>
          <a:xfrm>
            <a:off x="1981621" y="2220912"/>
            <a:ext cx="4723980" cy="3951288"/>
          </a:xfrm>
        </p:spPr>
        <p:txBody>
          <a:bodyPr/>
          <a:lstStyle>
            <a:lvl1pPr>
              <a:defRPr sz="2200"/>
            </a:lvl1pPr>
            <a:lvl2pPr marL="649224">
              <a:defRPr sz="2000"/>
            </a:lvl2pPr>
            <a:lvl3pPr marL="868680">
              <a:defRPr sz="1800" b="0" i="0" cap="none" spc="50" baseline="0">
                <a:latin typeface="Arial"/>
              </a:defRPr>
            </a:lvl3pPr>
            <a:lvl4pPr marL="1143000">
              <a:defRPr sz="1600"/>
            </a:lvl4pPr>
            <a:lvl5pPr marL="1417320">
              <a:defRPr sz="1200" cap="all">
                <a:latin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/>
            </a:lvl1pPr>
          </a:lstStyle>
          <a:p>
            <a:fld id="{63B9F581-9177-42D8-8F98-C89B75645E39}" type="datetime12">
              <a:rPr lang="en-US" smtClean="0"/>
              <a:t>4:19 PM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fld id="{B0C0E2E2-1D95-49AF-904B-EF681E633E1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43630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A445000-CD31-4C92-9514-655103BBC595}" type="datetime12">
              <a:rPr lang="en-US" smtClean="0"/>
              <a:t>4:19 PM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0C0E2E2-1D95-49AF-904B-EF681E633E1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42421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0F2F4B6-CDB2-48E0-99AF-107F2A588004}" type="datetime12">
              <a:rPr lang="en-US" smtClean="0"/>
              <a:t>4:19 PM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0C0E2E2-1D95-49AF-904B-EF681E633E1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8223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30401" y="273050"/>
            <a:ext cx="2690284" cy="1162050"/>
          </a:xfrm>
        </p:spPr>
        <p:txBody>
          <a:bodyPr anchor="b"/>
          <a:lstStyle>
            <a:lvl1pPr algn="r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78400" y="1219200"/>
            <a:ext cx="7018867" cy="4913484"/>
          </a:xfrm>
        </p:spPr>
        <p:txBody>
          <a:bodyPr/>
          <a:lstStyle>
            <a:lvl1pPr>
              <a:defRPr sz="2800"/>
            </a:lvl1pPr>
            <a:lvl2pPr>
              <a:defRPr sz="2600"/>
            </a:lvl2pPr>
            <a:lvl3pPr>
              <a:defRPr sz="2200"/>
            </a:lvl3pPr>
            <a:lvl4pPr>
              <a:defRPr sz="1900"/>
            </a:lvl4pPr>
            <a:lvl5pPr>
              <a:defRPr sz="1800">
                <a:latin typeface="Arial"/>
                <a:cs typeface="Arial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30400" y="1435101"/>
            <a:ext cx="2844800" cy="4691063"/>
          </a:xfrm>
        </p:spPr>
        <p:txBody>
          <a:bodyPr>
            <a:normAutofit/>
          </a:bodyPr>
          <a:lstStyle>
            <a:lvl1pPr marL="0" indent="0" algn="r">
              <a:buNone/>
              <a:defRPr sz="1100" cap="all" spc="50" baseline="0">
                <a:latin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923988F-E78B-4A13-B6D9-DDFCE000D5E1}" type="datetime12">
              <a:rPr lang="en-US" smtClean="0"/>
              <a:t>4:19 PM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0C0E2E2-1D95-49AF-904B-EF681E633E1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34517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30400" y="4995862"/>
            <a:ext cx="9042400" cy="566738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30400" y="685800"/>
            <a:ext cx="9042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30400" y="5592908"/>
            <a:ext cx="9042400" cy="73169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C01931A-3AAF-4668-981A-B94E869AA94F}" type="datetime12">
              <a:rPr lang="en-US" smtClean="0"/>
              <a:t>4:19 PM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0C0E2E2-1D95-49AF-904B-EF681E633E1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76683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27200" y="1905001"/>
            <a:ext cx="9939867" cy="1470025"/>
          </a:xfrm>
        </p:spPr>
        <p:txBody>
          <a:bodyPr>
            <a:noAutofit/>
          </a:bodyPr>
          <a:lstStyle>
            <a:lvl1pPr marL="0" algn="ctr" defTabSz="457200" rtl="0" eaLnBrk="1" latinLnBrk="0" hangingPunct="1">
              <a:defRPr lang="en-US" sz="5200" kern="1200" dirty="0">
                <a:solidFill>
                  <a:schemeClr val="accent1"/>
                </a:solidFill>
                <a:latin typeface="Georgia"/>
                <a:ea typeface="+mn-ea"/>
                <a:cs typeface="Georgia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44133" y="3962400"/>
            <a:ext cx="9939867" cy="1752600"/>
          </a:xfrm>
        </p:spPr>
        <p:txBody>
          <a:bodyPr>
            <a:normAutofit/>
          </a:bodyPr>
          <a:lstStyle>
            <a:lvl1pPr marL="0" indent="0" algn="ctr" defTabSz="457200" rtl="0" eaLnBrk="0" latinLnBrk="0" hangingPunct="0">
              <a:buNone/>
              <a:defRPr lang="en-US" sz="28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/>
                <a:ea typeface="+mn-ea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AD391-3E82-3D46-9300-E6A9E384E111}" type="datetimeFigureOut">
              <a:rPr lang="en-US" smtClean="0">
                <a:solidFill>
                  <a:srgbClr val="333333">
                    <a:tint val="75000"/>
                  </a:srgbClr>
                </a:solidFill>
              </a:rPr>
              <a:pPr/>
              <a:t>6/12/2023</a:t>
            </a:fld>
            <a:endParaRPr lang="en-US" dirty="0">
              <a:solidFill>
                <a:srgbClr val="333333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333333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4AAAA4-1D61-D540-9621-0A3406ED7FE0}" type="slidenum">
              <a:rPr lang="en-US" smtClean="0">
                <a:solidFill>
                  <a:srgbClr val="333333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333333">
                  <a:tint val="75000"/>
                </a:srgbClr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2699334"/>
            <a:ext cx="1342908" cy="385386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0"/>
            <a:ext cx="1320800" cy="6858000"/>
          </a:xfrm>
          <a:prstGeom prst="rect">
            <a:avLst/>
          </a:prstGeom>
          <a:solidFill>
            <a:srgbClr val="F7964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prstClr val="white"/>
                </a:solidFill>
                <a:latin typeface="Georgia"/>
              </a:rPr>
              <a:t> 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683594" y="152400"/>
            <a:ext cx="6406807" cy="29749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prstClr val="white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920905" y="381001"/>
            <a:ext cx="9679364" cy="417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82660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3A570-A0F6-414C-A085-3DC4201214E6}" type="datetimeFigureOut">
              <a:rPr lang="en-US" smtClean="0">
                <a:solidFill>
                  <a:srgbClr val="333333">
                    <a:tint val="75000"/>
                  </a:srgbClr>
                </a:solidFill>
              </a:rPr>
              <a:pPr/>
              <a:t>6/12/2023</a:t>
            </a:fld>
            <a:endParaRPr lang="en-US" dirty="0">
              <a:solidFill>
                <a:srgbClr val="333333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333333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CAF46-C7E1-44DA-81B5-1D98FDDF68FB}" type="slidenum">
              <a:rPr lang="en-US" smtClean="0">
                <a:solidFill>
                  <a:srgbClr val="333333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333333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82716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12E3AAD-6B5C-4BCB-B21E-56129517F8E0}" type="datetimeFigureOut">
              <a:rPr lang="en-US" smtClean="0"/>
              <a:t>6/12/2023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5F0B017-2DA8-4D57-8582-11BD8E67C6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29740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3A570-A0F6-414C-A085-3DC4201214E6}" type="datetimeFigureOut">
              <a:rPr lang="en-US" smtClean="0">
                <a:solidFill>
                  <a:srgbClr val="333333">
                    <a:tint val="75000"/>
                  </a:srgbClr>
                </a:solidFill>
              </a:rPr>
              <a:pPr/>
              <a:t>6/12/2023</a:t>
            </a:fld>
            <a:endParaRPr lang="en-US" dirty="0">
              <a:solidFill>
                <a:srgbClr val="333333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333333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CAF46-C7E1-44DA-81B5-1D98FDDF68FB}" type="slidenum">
              <a:rPr lang="en-US" smtClean="0">
                <a:solidFill>
                  <a:srgbClr val="333333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333333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73780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2000" y="457200"/>
            <a:ext cx="99568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032000" y="1600201"/>
            <a:ext cx="4673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010400" y="1600201"/>
            <a:ext cx="49784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3A570-A0F6-414C-A085-3DC4201214E6}" type="datetimeFigureOut">
              <a:rPr lang="en-US" smtClean="0">
                <a:solidFill>
                  <a:srgbClr val="333333">
                    <a:tint val="75000"/>
                  </a:srgbClr>
                </a:solidFill>
              </a:rPr>
              <a:pPr/>
              <a:t>6/12/2023</a:t>
            </a:fld>
            <a:endParaRPr lang="en-US" dirty="0">
              <a:solidFill>
                <a:srgbClr val="333333">
                  <a:tint val="7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333333">
                  <a:tint val="75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CAF46-C7E1-44DA-81B5-1D98FDDF68FB}" type="slidenum">
              <a:rPr lang="en-US" smtClean="0">
                <a:solidFill>
                  <a:srgbClr val="333333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333333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901318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30400" y="457200"/>
            <a:ext cx="10058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7010400" y="1600200"/>
            <a:ext cx="4978400" cy="574675"/>
          </a:xfrm>
        </p:spPr>
        <p:txBody>
          <a:bodyPr anchor="b">
            <a:normAutofit/>
          </a:bodyPr>
          <a:lstStyle>
            <a:lvl1pPr marL="0" indent="0">
              <a:buNone/>
              <a:defRPr sz="1400" b="1" i="0">
                <a:latin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010400" y="2220912"/>
            <a:ext cx="4978400" cy="3951288"/>
          </a:xfrm>
        </p:spPr>
        <p:txBody>
          <a:bodyPr/>
          <a:lstStyle>
            <a:lvl1pPr>
              <a:defRPr sz="2200"/>
            </a:lvl1pPr>
            <a:lvl2pPr marL="649224">
              <a:defRPr sz="2000"/>
            </a:lvl2pPr>
            <a:lvl3pPr marL="868680">
              <a:defRPr sz="1800" b="0" i="0" cap="none" spc="50" baseline="0">
                <a:latin typeface="Arial"/>
              </a:defRPr>
            </a:lvl3pPr>
            <a:lvl4pPr marL="1143000">
              <a:defRPr sz="1600"/>
            </a:lvl4pPr>
            <a:lvl5pPr marL="1417320">
              <a:defRPr sz="1200" cap="all">
                <a:latin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3A570-A0F6-414C-A085-3DC4201214E6}" type="datetimeFigureOut">
              <a:rPr lang="en-US" smtClean="0">
                <a:solidFill>
                  <a:srgbClr val="333333">
                    <a:tint val="75000"/>
                  </a:srgbClr>
                </a:solidFill>
              </a:rPr>
              <a:pPr/>
              <a:t>6/12/2023</a:t>
            </a:fld>
            <a:endParaRPr lang="en-US" dirty="0">
              <a:solidFill>
                <a:srgbClr val="333333">
                  <a:tint val="75000"/>
                </a:srgb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333333">
                  <a:tint val="75000"/>
                </a:srgb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CAF46-C7E1-44DA-81B5-1D98FDDF68FB}" type="slidenum">
              <a:rPr lang="en-US" smtClean="0">
                <a:solidFill>
                  <a:srgbClr val="333333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333333">
                  <a:tint val="75000"/>
                </a:srgbClr>
              </a:solidFill>
            </a:endParaRP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981621" y="1600200"/>
            <a:ext cx="4723980" cy="574675"/>
          </a:xfrm>
        </p:spPr>
        <p:txBody>
          <a:bodyPr anchor="b">
            <a:normAutofit/>
          </a:bodyPr>
          <a:lstStyle>
            <a:lvl1pPr marL="0" indent="0">
              <a:buNone/>
              <a:defRPr sz="1400" b="1" i="0">
                <a:latin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Content Placeholder 5"/>
          <p:cNvSpPr>
            <a:spLocks noGrp="1"/>
          </p:cNvSpPr>
          <p:nvPr>
            <p:ph sz="quarter" idx="14"/>
          </p:nvPr>
        </p:nvSpPr>
        <p:spPr>
          <a:xfrm>
            <a:off x="1981621" y="2220912"/>
            <a:ext cx="4723980" cy="3951288"/>
          </a:xfrm>
        </p:spPr>
        <p:txBody>
          <a:bodyPr/>
          <a:lstStyle>
            <a:lvl1pPr>
              <a:defRPr sz="2200"/>
            </a:lvl1pPr>
            <a:lvl2pPr marL="649224">
              <a:defRPr sz="2000"/>
            </a:lvl2pPr>
            <a:lvl3pPr marL="868680">
              <a:defRPr sz="1800" b="0" i="0" cap="none" spc="50" baseline="0">
                <a:latin typeface="Arial"/>
              </a:defRPr>
            </a:lvl3pPr>
            <a:lvl4pPr marL="1143000">
              <a:defRPr sz="1600"/>
            </a:lvl4pPr>
            <a:lvl5pPr marL="1417320">
              <a:defRPr sz="1200" cap="all">
                <a:latin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90593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3A570-A0F6-414C-A085-3DC4201214E6}" type="datetimeFigureOut">
              <a:rPr lang="en-US" smtClean="0">
                <a:solidFill>
                  <a:srgbClr val="333333">
                    <a:tint val="75000"/>
                  </a:srgbClr>
                </a:solidFill>
              </a:rPr>
              <a:pPr/>
              <a:t>6/12/2023</a:t>
            </a:fld>
            <a:endParaRPr lang="en-US" dirty="0">
              <a:solidFill>
                <a:srgbClr val="333333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333333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CAF46-C7E1-44DA-81B5-1D98FDDF68FB}" type="slidenum">
              <a:rPr lang="en-US" smtClean="0">
                <a:solidFill>
                  <a:srgbClr val="333333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333333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674763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3A570-A0F6-414C-A085-3DC4201214E6}" type="datetimeFigureOut">
              <a:rPr lang="en-US" smtClean="0">
                <a:solidFill>
                  <a:srgbClr val="333333">
                    <a:tint val="75000"/>
                  </a:srgbClr>
                </a:solidFill>
              </a:rPr>
              <a:pPr/>
              <a:t>6/12/2023</a:t>
            </a:fld>
            <a:endParaRPr lang="en-US" dirty="0">
              <a:solidFill>
                <a:srgbClr val="333333">
                  <a:tint val="75000"/>
                </a:srgb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333333">
                  <a:tint val="75000"/>
                </a:srgb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CAF46-C7E1-44DA-81B5-1D98FDDF68FB}" type="slidenum">
              <a:rPr lang="en-US" smtClean="0">
                <a:solidFill>
                  <a:srgbClr val="333333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333333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75252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30401" y="273050"/>
            <a:ext cx="2690284" cy="1162050"/>
          </a:xfrm>
        </p:spPr>
        <p:txBody>
          <a:bodyPr anchor="b"/>
          <a:lstStyle>
            <a:lvl1pPr algn="r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78400" y="1219200"/>
            <a:ext cx="7018867" cy="4913484"/>
          </a:xfrm>
        </p:spPr>
        <p:txBody>
          <a:bodyPr/>
          <a:lstStyle>
            <a:lvl1pPr>
              <a:defRPr sz="2800"/>
            </a:lvl1pPr>
            <a:lvl2pPr>
              <a:defRPr sz="2600"/>
            </a:lvl2pPr>
            <a:lvl3pPr>
              <a:defRPr sz="2200"/>
            </a:lvl3pPr>
            <a:lvl4pPr>
              <a:defRPr sz="1900"/>
            </a:lvl4pPr>
            <a:lvl5pPr>
              <a:defRPr sz="1800">
                <a:latin typeface="Arial"/>
                <a:cs typeface="Arial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30400" y="1435101"/>
            <a:ext cx="2844800" cy="4691063"/>
          </a:xfrm>
        </p:spPr>
        <p:txBody>
          <a:bodyPr>
            <a:normAutofit/>
          </a:bodyPr>
          <a:lstStyle>
            <a:lvl1pPr marL="0" indent="0" algn="r">
              <a:buNone/>
              <a:defRPr sz="1100" cap="all" spc="50" baseline="0">
                <a:latin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3A570-A0F6-414C-A085-3DC4201214E6}" type="datetimeFigureOut">
              <a:rPr lang="en-US" smtClean="0">
                <a:solidFill>
                  <a:srgbClr val="333333">
                    <a:tint val="75000"/>
                  </a:srgbClr>
                </a:solidFill>
              </a:rPr>
              <a:pPr/>
              <a:t>6/12/2023</a:t>
            </a:fld>
            <a:endParaRPr lang="en-US" dirty="0">
              <a:solidFill>
                <a:srgbClr val="333333">
                  <a:tint val="7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333333">
                  <a:tint val="75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CAF46-C7E1-44DA-81B5-1D98FDDF68FB}" type="slidenum">
              <a:rPr lang="en-US" smtClean="0">
                <a:solidFill>
                  <a:srgbClr val="333333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333333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554788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30400" y="4995862"/>
            <a:ext cx="9042400" cy="566738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30400" y="685800"/>
            <a:ext cx="9042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30400" y="5592908"/>
            <a:ext cx="9042400" cy="73169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3A570-A0F6-414C-A085-3DC4201214E6}" type="datetimeFigureOut">
              <a:rPr lang="en-US" smtClean="0">
                <a:solidFill>
                  <a:srgbClr val="333333">
                    <a:tint val="75000"/>
                  </a:srgbClr>
                </a:solidFill>
              </a:rPr>
              <a:pPr/>
              <a:t>6/12/2023</a:t>
            </a:fld>
            <a:endParaRPr lang="en-US" dirty="0">
              <a:solidFill>
                <a:srgbClr val="333333">
                  <a:tint val="7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333333">
                  <a:tint val="75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CAF46-C7E1-44DA-81B5-1D98FDDF68FB}" type="slidenum">
              <a:rPr lang="en-US" smtClean="0">
                <a:solidFill>
                  <a:srgbClr val="333333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333333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1561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9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" y="2698750"/>
            <a:ext cx="1341967" cy="385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0" y="0"/>
            <a:ext cx="1320800" cy="6858000"/>
          </a:xfrm>
          <a:prstGeom prst="rect">
            <a:avLst/>
          </a:prstGeom>
          <a:solidFill>
            <a:srgbClr val="F7964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prstClr val="white"/>
                </a:solidFill>
                <a:latin typeface="Georgia"/>
              </a:rPr>
              <a:t>  </a:t>
            </a:r>
          </a:p>
        </p:txBody>
      </p:sp>
      <p:sp>
        <p:nvSpPr>
          <p:cNvPr id="6" name="Rectangle 5"/>
          <p:cNvSpPr/>
          <p:nvPr/>
        </p:nvSpPr>
        <p:spPr>
          <a:xfrm>
            <a:off x="5683251" y="152401"/>
            <a:ext cx="6407149" cy="29686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prstClr val="white"/>
              </a:solidFill>
            </a:endParaRPr>
          </a:p>
        </p:txBody>
      </p:sp>
      <p:pic>
        <p:nvPicPr>
          <p:cNvPr id="7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21933" y="381001"/>
            <a:ext cx="9677400" cy="417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27200" y="1905001"/>
            <a:ext cx="9939867" cy="1470025"/>
          </a:xfrm>
        </p:spPr>
        <p:txBody>
          <a:bodyPr>
            <a:noAutofit/>
          </a:bodyPr>
          <a:lstStyle>
            <a:lvl1pPr marL="0" algn="ctr" defTabSz="457200" rtl="0" eaLnBrk="1" latinLnBrk="0" hangingPunct="1">
              <a:defRPr lang="en-US" sz="5200" kern="1200" dirty="0">
                <a:solidFill>
                  <a:schemeClr val="accent1"/>
                </a:solidFill>
                <a:latin typeface="Georgia"/>
                <a:ea typeface="+mn-ea"/>
                <a:cs typeface="Georgia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44133" y="3962400"/>
            <a:ext cx="9939867" cy="1752600"/>
          </a:xfrm>
        </p:spPr>
        <p:txBody>
          <a:bodyPr>
            <a:normAutofit/>
          </a:bodyPr>
          <a:lstStyle>
            <a:lvl1pPr marL="0" indent="0" algn="ctr" defTabSz="457200" rtl="0" eaLnBrk="0" latinLnBrk="0" hangingPunct="0">
              <a:buNone/>
              <a:defRPr lang="en-US" sz="28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/>
                <a:ea typeface="+mn-ea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91AD391-3E82-3D46-9300-E6A9E384E111}" type="datetimeFigureOut">
              <a:rPr lang="en-US" smtClean="0">
                <a:solidFill>
                  <a:srgbClr val="333333">
                    <a:tint val="75000"/>
                  </a:srgbClr>
                </a:solidFill>
              </a:rPr>
              <a:pPr/>
              <a:t>6/12/2023</a:t>
            </a:fld>
            <a:endParaRPr lang="en-US" dirty="0">
              <a:solidFill>
                <a:srgbClr val="333333">
                  <a:tint val="75000"/>
                </a:srgbClr>
              </a:solidFill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>
              <a:solidFill>
                <a:srgbClr val="333333">
                  <a:tint val="75000"/>
                </a:srgbClr>
              </a:solidFill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C4AAAA4-1D61-D540-9621-0A3406ED7FE0}" type="slidenum">
              <a:rPr lang="en-US" smtClean="0">
                <a:solidFill>
                  <a:srgbClr val="333333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333333">
                  <a:tint val="75000"/>
                </a:srgbClr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2699334"/>
            <a:ext cx="1342908" cy="3853866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0"/>
            <a:ext cx="1320800" cy="6858000"/>
          </a:xfrm>
          <a:prstGeom prst="rect">
            <a:avLst/>
          </a:prstGeom>
          <a:solidFill>
            <a:srgbClr val="F7964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prstClr val="white"/>
                </a:solidFill>
                <a:latin typeface="Georgia"/>
              </a:rPr>
              <a:t> 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683594" y="152400"/>
            <a:ext cx="6406807" cy="29749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prstClr val="white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920905" y="381001"/>
            <a:ext cx="9679364" cy="417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26387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193A570-A0F6-414C-A085-3DC4201214E6}" type="datetimeFigureOut">
              <a:rPr lang="en-US" smtClean="0">
                <a:solidFill>
                  <a:srgbClr val="333333">
                    <a:tint val="75000"/>
                  </a:srgbClr>
                </a:solidFill>
              </a:rPr>
              <a:pPr/>
              <a:t>6/12/2023</a:t>
            </a:fld>
            <a:endParaRPr lang="en-US" dirty="0">
              <a:solidFill>
                <a:srgbClr val="333333">
                  <a:tint val="75000"/>
                </a:srgbClr>
              </a:solidFill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>
              <a:solidFill>
                <a:srgbClr val="333333">
                  <a:tint val="75000"/>
                </a:srgbClr>
              </a:solidFill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B6CAF46-C7E1-44DA-81B5-1D98FDDF68FB}" type="slidenum">
              <a:rPr lang="en-US" smtClean="0">
                <a:solidFill>
                  <a:srgbClr val="333333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333333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410852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193A570-A0F6-414C-A085-3DC4201214E6}" type="datetimeFigureOut">
              <a:rPr lang="en-US" smtClean="0">
                <a:solidFill>
                  <a:srgbClr val="333333">
                    <a:tint val="75000"/>
                  </a:srgbClr>
                </a:solidFill>
              </a:rPr>
              <a:pPr/>
              <a:t>6/12/2023</a:t>
            </a:fld>
            <a:endParaRPr lang="en-US" dirty="0">
              <a:solidFill>
                <a:srgbClr val="333333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>
              <a:solidFill>
                <a:srgbClr val="333333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B6CAF46-C7E1-44DA-81B5-1D98FDDF68FB}" type="slidenum">
              <a:rPr lang="en-US" smtClean="0">
                <a:solidFill>
                  <a:srgbClr val="333333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333333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55873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2000" y="457200"/>
            <a:ext cx="99568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032000" y="1600201"/>
            <a:ext cx="4673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010400" y="1600201"/>
            <a:ext cx="49784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12E3AAD-6B5C-4BCB-B21E-56129517F8E0}" type="datetimeFigureOut">
              <a:rPr lang="en-US" smtClean="0"/>
              <a:t>6/12/2023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5F0B017-2DA8-4D57-8582-11BD8E67C6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24991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2000" y="457200"/>
            <a:ext cx="99568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032000" y="1600201"/>
            <a:ext cx="4673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010400" y="1600201"/>
            <a:ext cx="49784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193A570-A0F6-414C-A085-3DC4201214E6}" type="datetimeFigureOut">
              <a:rPr lang="en-US" smtClean="0">
                <a:solidFill>
                  <a:srgbClr val="333333">
                    <a:tint val="75000"/>
                  </a:srgbClr>
                </a:solidFill>
              </a:rPr>
              <a:pPr/>
              <a:t>6/12/2023</a:t>
            </a:fld>
            <a:endParaRPr lang="en-US" dirty="0">
              <a:solidFill>
                <a:srgbClr val="333333">
                  <a:tint val="75000"/>
                </a:srgb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>
              <a:solidFill>
                <a:srgbClr val="333333">
                  <a:tint val="75000"/>
                </a:srgb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B6CAF46-C7E1-44DA-81B5-1D98FDDF68FB}" type="slidenum">
              <a:rPr lang="en-US" smtClean="0">
                <a:solidFill>
                  <a:srgbClr val="333333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333333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226466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30400" y="457200"/>
            <a:ext cx="10058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010400" y="1600200"/>
            <a:ext cx="4978400" cy="574675"/>
          </a:xfrm>
        </p:spPr>
        <p:txBody>
          <a:bodyPr anchor="b">
            <a:normAutofit/>
          </a:bodyPr>
          <a:lstStyle>
            <a:lvl1pPr marL="0" indent="0">
              <a:buNone/>
              <a:defRPr sz="1400" b="1" i="0">
                <a:latin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010400" y="2220912"/>
            <a:ext cx="4978400" cy="3951288"/>
          </a:xfrm>
        </p:spPr>
        <p:txBody>
          <a:bodyPr/>
          <a:lstStyle>
            <a:lvl1pPr>
              <a:defRPr sz="2200"/>
            </a:lvl1pPr>
            <a:lvl2pPr marL="649224">
              <a:defRPr sz="2000"/>
            </a:lvl2pPr>
            <a:lvl3pPr marL="868680">
              <a:defRPr sz="1800" b="0" i="0" cap="none" spc="50" baseline="0">
                <a:latin typeface="Arial"/>
              </a:defRPr>
            </a:lvl3pPr>
            <a:lvl4pPr marL="1143000">
              <a:defRPr sz="1600"/>
            </a:lvl4pPr>
            <a:lvl5pPr marL="1417320">
              <a:defRPr sz="1200" cap="all">
                <a:latin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1981621" y="1600200"/>
            <a:ext cx="4723980" cy="574675"/>
          </a:xfrm>
        </p:spPr>
        <p:txBody>
          <a:bodyPr anchor="b">
            <a:normAutofit/>
          </a:bodyPr>
          <a:lstStyle>
            <a:lvl1pPr marL="0" indent="0">
              <a:buNone/>
              <a:defRPr sz="1400" b="1" i="0">
                <a:latin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Content Placeholder 5"/>
          <p:cNvSpPr>
            <a:spLocks noGrp="1"/>
          </p:cNvSpPr>
          <p:nvPr>
            <p:ph sz="quarter" idx="14"/>
          </p:nvPr>
        </p:nvSpPr>
        <p:spPr>
          <a:xfrm>
            <a:off x="1981621" y="2220912"/>
            <a:ext cx="4723980" cy="3951288"/>
          </a:xfrm>
        </p:spPr>
        <p:txBody>
          <a:bodyPr/>
          <a:lstStyle>
            <a:lvl1pPr>
              <a:defRPr sz="2200"/>
            </a:lvl1pPr>
            <a:lvl2pPr marL="649224">
              <a:defRPr sz="2000"/>
            </a:lvl2pPr>
            <a:lvl3pPr marL="868680">
              <a:defRPr sz="1800" b="0" i="0" cap="none" spc="50" baseline="0">
                <a:latin typeface="Arial"/>
              </a:defRPr>
            </a:lvl3pPr>
            <a:lvl4pPr marL="1143000">
              <a:defRPr sz="1600"/>
            </a:lvl4pPr>
            <a:lvl5pPr marL="1417320">
              <a:defRPr sz="1200" cap="all">
                <a:latin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/>
            </a:lvl1pPr>
          </a:lstStyle>
          <a:p>
            <a:fld id="{9193A570-A0F6-414C-A085-3DC4201214E6}" type="datetimeFigureOut">
              <a:rPr lang="en-US" smtClean="0">
                <a:solidFill>
                  <a:srgbClr val="333333">
                    <a:tint val="75000"/>
                  </a:srgbClr>
                </a:solidFill>
              </a:rPr>
              <a:pPr/>
              <a:t>6/12/2023</a:t>
            </a:fld>
            <a:endParaRPr lang="en-US" dirty="0">
              <a:solidFill>
                <a:srgbClr val="333333">
                  <a:tint val="75000"/>
                </a:srgbClr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>
              <a:solidFill>
                <a:srgbClr val="333333">
                  <a:tint val="75000"/>
                </a:srgb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fld id="{AB6CAF46-C7E1-44DA-81B5-1D98FDDF68FB}" type="slidenum">
              <a:rPr lang="en-US" smtClean="0">
                <a:solidFill>
                  <a:srgbClr val="333333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333333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573375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193A570-A0F6-414C-A085-3DC4201214E6}" type="datetimeFigureOut">
              <a:rPr lang="en-US" smtClean="0">
                <a:solidFill>
                  <a:srgbClr val="333333">
                    <a:tint val="75000"/>
                  </a:srgbClr>
                </a:solidFill>
              </a:rPr>
              <a:pPr/>
              <a:t>6/12/2023</a:t>
            </a:fld>
            <a:endParaRPr lang="en-US" dirty="0">
              <a:solidFill>
                <a:srgbClr val="333333">
                  <a:tint val="75000"/>
                </a:srgbClr>
              </a:solidFill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>
              <a:solidFill>
                <a:srgbClr val="333333">
                  <a:tint val="75000"/>
                </a:srgbClr>
              </a:solidFill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B6CAF46-C7E1-44DA-81B5-1D98FDDF68FB}" type="slidenum">
              <a:rPr lang="en-US" smtClean="0">
                <a:solidFill>
                  <a:srgbClr val="333333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333333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45913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193A570-A0F6-414C-A085-3DC4201214E6}" type="datetimeFigureOut">
              <a:rPr lang="en-US" smtClean="0">
                <a:solidFill>
                  <a:srgbClr val="333333">
                    <a:tint val="75000"/>
                  </a:srgbClr>
                </a:solidFill>
              </a:rPr>
              <a:pPr/>
              <a:t>6/12/2023</a:t>
            </a:fld>
            <a:endParaRPr lang="en-US" dirty="0">
              <a:solidFill>
                <a:srgbClr val="333333">
                  <a:tint val="75000"/>
                </a:srgbClr>
              </a:solidFill>
            </a:endParaRP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>
              <a:solidFill>
                <a:srgbClr val="333333">
                  <a:tint val="75000"/>
                </a:srgbClr>
              </a:solidFill>
            </a:endParaRP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B6CAF46-C7E1-44DA-81B5-1D98FDDF68FB}" type="slidenum">
              <a:rPr lang="en-US" smtClean="0">
                <a:solidFill>
                  <a:srgbClr val="333333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333333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417719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30401" y="273050"/>
            <a:ext cx="2690284" cy="1162050"/>
          </a:xfrm>
        </p:spPr>
        <p:txBody>
          <a:bodyPr anchor="b"/>
          <a:lstStyle>
            <a:lvl1pPr algn="r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78400" y="1219200"/>
            <a:ext cx="7018867" cy="4913484"/>
          </a:xfrm>
        </p:spPr>
        <p:txBody>
          <a:bodyPr/>
          <a:lstStyle>
            <a:lvl1pPr>
              <a:defRPr sz="2800"/>
            </a:lvl1pPr>
            <a:lvl2pPr>
              <a:defRPr sz="2600"/>
            </a:lvl2pPr>
            <a:lvl3pPr>
              <a:defRPr sz="2200"/>
            </a:lvl3pPr>
            <a:lvl4pPr>
              <a:defRPr sz="1900"/>
            </a:lvl4pPr>
            <a:lvl5pPr>
              <a:defRPr sz="1800">
                <a:latin typeface="Arial"/>
                <a:cs typeface="Arial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30400" y="1435101"/>
            <a:ext cx="2844800" cy="4691063"/>
          </a:xfrm>
        </p:spPr>
        <p:txBody>
          <a:bodyPr>
            <a:normAutofit/>
          </a:bodyPr>
          <a:lstStyle>
            <a:lvl1pPr marL="0" indent="0" algn="r">
              <a:buNone/>
              <a:defRPr sz="1100" cap="all" spc="50" baseline="0">
                <a:latin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193A570-A0F6-414C-A085-3DC4201214E6}" type="datetimeFigureOut">
              <a:rPr lang="en-US" smtClean="0">
                <a:solidFill>
                  <a:srgbClr val="333333">
                    <a:tint val="75000"/>
                  </a:srgbClr>
                </a:solidFill>
              </a:rPr>
              <a:pPr/>
              <a:t>6/12/2023</a:t>
            </a:fld>
            <a:endParaRPr lang="en-US" dirty="0">
              <a:solidFill>
                <a:srgbClr val="333333">
                  <a:tint val="75000"/>
                </a:srgb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>
              <a:solidFill>
                <a:srgbClr val="333333">
                  <a:tint val="75000"/>
                </a:srgb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B6CAF46-C7E1-44DA-81B5-1D98FDDF68FB}" type="slidenum">
              <a:rPr lang="en-US" smtClean="0">
                <a:solidFill>
                  <a:srgbClr val="333333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333333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809456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30400" y="4995862"/>
            <a:ext cx="9042400" cy="566738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30400" y="685800"/>
            <a:ext cx="9042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30400" y="5592908"/>
            <a:ext cx="9042400" cy="73169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193A570-A0F6-414C-A085-3DC4201214E6}" type="datetimeFigureOut">
              <a:rPr lang="en-US" smtClean="0">
                <a:solidFill>
                  <a:srgbClr val="333333">
                    <a:tint val="75000"/>
                  </a:srgbClr>
                </a:solidFill>
              </a:rPr>
              <a:pPr/>
              <a:t>6/12/2023</a:t>
            </a:fld>
            <a:endParaRPr lang="en-US" dirty="0">
              <a:solidFill>
                <a:srgbClr val="333333">
                  <a:tint val="75000"/>
                </a:srgb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>
              <a:solidFill>
                <a:srgbClr val="333333">
                  <a:tint val="75000"/>
                </a:srgb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B6CAF46-C7E1-44DA-81B5-1D98FDDF68FB}" type="slidenum">
              <a:rPr lang="en-US" smtClean="0">
                <a:solidFill>
                  <a:srgbClr val="333333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333333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903395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27200" y="1905001"/>
            <a:ext cx="9939867" cy="1470025"/>
          </a:xfrm>
        </p:spPr>
        <p:txBody>
          <a:bodyPr>
            <a:noAutofit/>
          </a:bodyPr>
          <a:lstStyle>
            <a:lvl1pPr marL="0" algn="ctr" defTabSz="457200" rtl="0" eaLnBrk="1" latinLnBrk="0" hangingPunct="1">
              <a:defRPr lang="en-US" sz="5200" kern="1200" dirty="0">
                <a:solidFill>
                  <a:schemeClr val="accent1"/>
                </a:solidFill>
                <a:latin typeface="Georgia"/>
                <a:ea typeface="+mn-ea"/>
                <a:cs typeface="Georgia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44133" y="3962400"/>
            <a:ext cx="9939867" cy="1752600"/>
          </a:xfrm>
        </p:spPr>
        <p:txBody>
          <a:bodyPr>
            <a:normAutofit/>
          </a:bodyPr>
          <a:lstStyle>
            <a:lvl1pPr marL="0" indent="0" algn="ctr" defTabSz="457200" rtl="0" eaLnBrk="0" latinLnBrk="0" hangingPunct="0">
              <a:buNone/>
              <a:defRPr lang="en-US" sz="28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/>
                <a:ea typeface="+mn-ea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AD391-3E82-3D46-9300-E6A9E384E111}" type="datetimeFigureOut">
              <a:rPr lang="en-US" smtClean="0">
                <a:solidFill>
                  <a:srgbClr val="333333">
                    <a:tint val="75000"/>
                  </a:srgbClr>
                </a:solidFill>
              </a:rPr>
              <a:pPr/>
              <a:t>6/12/2023</a:t>
            </a:fld>
            <a:endParaRPr lang="en-US" dirty="0">
              <a:solidFill>
                <a:srgbClr val="333333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333333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4AAAA4-1D61-D540-9621-0A3406ED7FE0}" type="slidenum">
              <a:rPr lang="en-US" smtClean="0">
                <a:solidFill>
                  <a:srgbClr val="333333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333333">
                  <a:tint val="75000"/>
                </a:srgbClr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2699334"/>
            <a:ext cx="1342908" cy="385386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0"/>
            <a:ext cx="1320800" cy="6858000"/>
          </a:xfrm>
          <a:prstGeom prst="rect">
            <a:avLst/>
          </a:prstGeom>
          <a:solidFill>
            <a:srgbClr val="F7964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prstClr val="white"/>
                </a:solidFill>
                <a:latin typeface="Georgia"/>
              </a:rPr>
              <a:t> 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683594" y="152400"/>
            <a:ext cx="6406807" cy="29749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prstClr val="white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920905" y="381001"/>
            <a:ext cx="9679364" cy="417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05647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3A570-A0F6-414C-A085-3DC4201214E6}" type="datetimeFigureOut">
              <a:rPr lang="en-US" smtClean="0">
                <a:solidFill>
                  <a:srgbClr val="333333">
                    <a:tint val="75000"/>
                  </a:srgbClr>
                </a:solidFill>
              </a:rPr>
              <a:pPr/>
              <a:t>6/12/2023</a:t>
            </a:fld>
            <a:endParaRPr lang="en-US" dirty="0">
              <a:solidFill>
                <a:srgbClr val="333333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333333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CAF46-C7E1-44DA-81B5-1D98FDDF68FB}" type="slidenum">
              <a:rPr lang="en-US" smtClean="0">
                <a:solidFill>
                  <a:srgbClr val="333333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333333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925468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3A570-A0F6-414C-A085-3DC4201214E6}" type="datetimeFigureOut">
              <a:rPr lang="en-US" smtClean="0">
                <a:solidFill>
                  <a:srgbClr val="333333">
                    <a:tint val="75000"/>
                  </a:srgbClr>
                </a:solidFill>
              </a:rPr>
              <a:pPr/>
              <a:t>6/12/2023</a:t>
            </a:fld>
            <a:endParaRPr lang="en-US" dirty="0">
              <a:solidFill>
                <a:srgbClr val="333333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333333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CAF46-C7E1-44DA-81B5-1D98FDDF68FB}" type="slidenum">
              <a:rPr lang="en-US" smtClean="0">
                <a:solidFill>
                  <a:srgbClr val="333333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333333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3664766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2000" y="457200"/>
            <a:ext cx="99568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032000" y="1600201"/>
            <a:ext cx="4673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010400" y="1600201"/>
            <a:ext cx="49784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3A570-A0F6-414C-A085-3DC4201214E6}" type="datetimeFigureOut">
              <a:rPr lang="en-US" smtClean="0">
                <a:solidFill>
                  <a:srgbClr val="333333">
                    <a:tint val="75000"/>
                  </a:srgbClr>
                </a:solidFill>
              </a:rPr>
              <a:pPr/>
              <a:t>6/12/2023</a:t>
            </a:fld>
            <a:endParaRPr lang="en-US" dirty="0">
              <a:solidFill>
                <a:srgbClr val="333333">
                  <a:tint val="7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333333">
                  <a:tint val="75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CAF46-C7E1-44DA-81B5-1D98FDDF68FB}" type="slidenum">
              <a:rPr lang="en-US" smtClean="0">
                <a:solidFill>
                  <a:srgbClr val="333333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333333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90728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30400" y="457200"/>
            <a:ext cx="10058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010400" y="1600200"/>
            <a:ext cx="4978400" cy="574675"/>
          </a:xfrm>
        </p:spPr>
        <p:txBody>
          <a:bodyPr anchor="b">
            <a:normAutofit/>
          </a:bodyPr>
          <a:lstStyle>
            <a:lvl1pPr marL="0" indent="0">
              <a:buNone/>
              <a:defRPr sz="1400" b="1" i="0">
                <a:latin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010400" y="2220912"/>
            <a:ext cx="4978400" cy="3951288"/>
          </a:xfrm>
        </p:spPr>
        <p:txBody>
          <a:bodyPr/>
          <a:lstStyle>
            <a:lvl1pPr>
              <a:defRPr sz="2200"/>
            </a:lvl1pPr>
            <a:lvl2pPr marL="649224">
              <a:defRPr sz="2000"/>
            </a:lvl2pPr>
            <a:lvl3pPr marL="868680">
              <a:defRPr sz="1800" b="0" i="0" cap="none" spc="50" baseline="0">
                <a:latin typeface="Arial"/>
              </a:defRPr>
            </a:lvl3pPr>
            <a:lvl4pPr marL="1143000">
              <a:defRPr sz="1600"/>
            </a:lvl4pPr>
            <a:lvl5pPr marL="1417320">
              <a:defRPr sz="1200" cap="all">
                <a:latin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1981621" y="1600200"/>
            <a:ext cx="4723980" cy="574675"/>
          </a:xfrm>
        </p:spPr>
        <p:txBody>
          <a:bodyPr anchor="b">
            <a:normAutofit/>
          </a:bodyPr>
          <a:lstStyle>
            <a:lvl1pPr marL="0" indent="0">
              <a:buNone/>
              <a:defRPr sz="1400" b="1" i="0">
                <a:latin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Content Placeholder 5"/>
          <p:cNvSpPr>
            <a:spLocks noGrp="1"/>
          </p:cNvSpPr>
          <p:nvPr>
            <p:ph sz="quarter" idx="14"/>
          </p:nvPr>
        </p:nvSpPr>
        <p:spPr>
          <a:xfrm>
            <a:off x="1981621" y="2220912"/>
            <a:ext cx="4723980" cy="3951288"/>
          </a:xfrm>
        </p:spPr>
        <p:txBody>
          <a:bodyPr/>
          <a:lstStyle>
            <a:lvl1pPr>
              <a:defRPr sz="2200"/>
            </a:lvl1pPr>
            <a:lvl2pPr marL="649224">
              <a:defRPr sz="2000"/>
            </a:lvl2pPr>
            <a:lvl3pPr marL="868680">
              <a:defRPr sz="1800" b="0" i="0" cap="none" spc="50" baseline="0">
                <a:latin typeface="Arial"/>
              </a:defRPr>
            </a:lvl3pPr>
            <a:lvl4pPr marL="1143000">
              <a:defRPr sz="1600"/>
            </a:lvl4pPr>
            <a:lvl5pPr marL="1417320">
              <a:defRPr sz="1200" cap="all">
                <a:latin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/>
            </a:lvl1pPr>
          </a:lstStyle>
          <a:p>
            <a:fld id="{412E3AAD-6B5C-4BCB-B21E-56129517F8E0}" type="datetimeFigureOut">
              <a:rPr lang="en-US" smtClean="0"/>
              <a:t>6/12/2023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fld id="{25F0B017-2DA8-4D57-8582-11BD8E67C6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02605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30400" y="457200"/>
            <a:ext cx="10058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7010400" y="1600200"/>
            <a:ext cx="4978400" cy="574675"/>
          </a:xfrm>
        </p:spPr>
        <p:txBody>
          <a:bodyPr anchor="b">
            <a:normAutofit/>
          </a:bodyPr>
          <a:lstStyle>
            <a:lvl1pPr marL="0" indent="0">
              <a:buNone/>
              <a:defRPr sz="1400" b="1" i="0">
                <a:latin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010400" y="2220912"/>
            <a:ext cx="4978400" cy="3951288"/>
          </a:xfrm>
        </p:spPr>
        <p:txBody>
          <a:bodyPr/>
          <a:lstStyle>
            <a:lvl1pPr>
              <a:defRPr sz="2200"/>
            </a:lvl1pPr>
            <a:lvl2pPr marL="649224">
              <a:defRPr sz="2000"/>
            </a:lvl2pPr>
            <a:lvl3pPr marL="868680">
              <a:defRPr sz="1800" b="0" i="0" cap="none" spc="50" baseline="0">
                <a:latin typeface="Arial"/>
              </a:defRPr>
            </a:lvl3pPr>
            <a:lvl4pPr marL="1143000">
              <a:defRPr sz="1600"/>
            </a:lvl4pPr>
            <a:lvl5pPr marL="1417320">
              <a:defRPr sz="1200" cap="all">
                <a:latin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3A570-A0F6-414C-A085-3DC4201214E6}" type="datetimeFigureOut">
              <a:rPr lang="en-US" smtClean="0">
                <a:solidFill>
                  <a:srgbClr val="333333">
                    <a:tint val="75000"/>
                  </a:srgbClr>
                </a:solidFill>
              </a:rPr>
              <a:pPr/>
              <a:t>6/12/2023</a:t>
            </a:fld>
            <a:endParaRPr lang="en-US" dirty="0">
              <a:solidFill>
                <a:srgbClr val="333333">
                  <a:tint val="75000"/>
                </a:srgb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333333">
                  <a:tint val="75000"/>
                </a:srgb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CAF46-C7E1-44DA-81B5-1D98FDDF68FB}" type="slidenum">
              <a:rPr lang="en-US" smtClean="0">
                <a:solidFill>
                  <a:srgbClr val="333333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333333">
                  <a:tint val="75000"/>
                </a:srgbClr>
              </a:solidFill>
            </a:endParaRP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981621" y="1600200"/>
            <a:ext cx="4723980" cy="574675"/>
          </a:xfrm>
        </p:spPr>
        <p:txBody>
          <a:bodyPr anchor="b">
            <a:normAutofit/>
          </a:bodyPr>
          <a:lstStyle>
            <a:lvl1pPr marL="0" indent="0">
              <a:buNone/>
              <a:defRPr sz="1400" b="1" i="0">
                <a:latin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Content Placeholder 5"/>
          <p:cNvSpPr>
            <a:spLocks noGrp="1"/>
          </p:cNvSpPr>
          <p:nvPr>
            <p:ph sz="quarter" idx="14"/>
          </p:nvPr>
        </p:nvSpPr>
        <p:spPr>
          <a:xfrm>
            <a:off x="1981621" y="2220912"/>
            <a:ext cx="4723980" cy="3951288"/>
          </a:xfrm>
        </p:spPr>
        <p:txBody>
          <a:bodyPr/>
          <a:lstStyle>
            <a:lvl1pPr>
              <a:defRPr sz="2200"/>
            </a:lvl1pPr>
            <a:lvl2pPr marL="649224">
              <a:defRPr sz="2000"/>
            </a:lvl2pPr>
            <a:lvl3pPr marL="868680">
              <a:defRPr sz="1800" b="0" i="0" cap="none" spc="50" baseline="0">
                <a:latin typeface="Arial"/>
              </a:defRPr>
            </a:lvl3pPr>
            <a:lvl4pPr marL="1143000">
              <a:defRPr sz="1600"/>
            </a:lvl4pPr>
            <a:lvl5pPr marL="1417320">
              <a:defRPr sz="1200" cap="all">
                <a:latin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935579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3A570-A0F6-414C-A085-3DC4201214E6}" type="datetimeFigureOut">
              <a:rPr lang="en-US" smtClean="0">
                <a:solidFill>
                  <a:srgbClr val="333333">
                    <a:tint val="75000"/>
                  </a:srgbClr>
                </a:solidFill>
              </a:rPr>
              <a:pPr/>
              <a:t>6/12/2023</a:t>
            </a:fld>
            <a:endParaRPr lang="en-US" dirty="0">
              <a:solidFill>
                <a:srgbClr val="333333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333333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CAF46-C7E1-44DA-81B5-1D98FDDF68FB}" type="slidenum">
              <a:rPr lang="en-US" smtClean="0">
                <a:solidFill>
                  <a:srgbClr val="333333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333333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4861391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3A570-A0F6-414C-A085-3DC4201214E6}" type="datetimeFigureOut">
              <a:rPr lang="en-US" smtClean="0">
                <a:solidFill>
                  <a:srgbClr val="333333">
                    <a:tint val="75000"/>
                  </a:srgbClr>
                </a:solidFill>
              </a:rPr>
              <a:pPr/>
              <a:t>6/12/2023</a:t>
            </a:fld>
            <a:endParaRPr lang="en-US" dirty="0">
              <a:solidFill>
                <a:srgbClr val="333333">
                  <a:tint val="75000"/>
                </a:srgb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333333">
                  <a:tint val="75000"/>
                </a:srgb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CAF46-C7E1-44DA-81B5-1D98FDDF68FB}" type="slidenum">
              <a:rPr lang="en-US" smtClean="0">
                <a:solidFill>
                  <a:srgbClr val="333333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333333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970982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30401" y="273050"/>
            <a:ext cx="2690284" cy="1162050"/>
          </a:xfrm>
        </p:spPr>
        <p:txBody>
          <a:bodyPr anchor="b"/>
          <a:lstStyle>
            <a:lvl1pPr algn="r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78400" y="1219200"/>
            <a:ext cx="7018867" cy="4913484"/>
          </a:xfrm>
        </p:spPr>
        <p:txBody>
          <a:bodyPr/>
          <a:lstStyle>
            <a:lvl1pPr>
              <a:defRPr sz="2800"/>
            </a:lvl1pPr>
            <a:lvl2pPr>
              <a:defRPr sz="2600"/>
            </a:lvl2pPr>
            <a:lvl3pPr>
              <a:defRPr sz="2200"/>
            </a:lvl3pPr>
            <a:lvl4pPr>
              <a:defRPr sz="1900"/>
            </a:lvl4pPr>
            <a:lvl5pPr>
              <a:defRPr sz="1800">
                <a:latin typeface="Arial"/>
                <a:cs typeface="Arial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30400" y="1435101"/>
            <a:ext cx="2844800" cy="4691063"/>
          </a:xfrm>
        </p:spPr>
        <p:txBody>
          <a:bodyPr>
            <a:normAutofit/>
          </a:bodyPr>
          <a:lstStyle>
            <a:lvl1pPr marL="0" indent="0" algn="r">
              <a:buNone/>
              <a:defRPr sz="1100" cap="all" spc="50" baseline="0">
                <a:latin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3A570-A0F6-414C-A085-3DC4201214E6}" type="datetimeFigureOut">
              <a:rPr lang="en-US" smtClean="0">
                <a:solidFill>
                  <a:srgbClr val="333333">
                    <a:tint val="75000"/>
                  </a:srgbClr>
                </a:solidFill>
              </a:rPr>
              <a:pPr/>
              <a:t>6/12/2023</a:t>
            </a:fld>
            <a:endParaRPr lang="en-US" dirty="0">
              <a:solidFill>
                <a:srgbClr val="333333">
                  <a:tint val="7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333333">
                  <a:tint val="75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CAF46-C7E1-44DA-81B5-1D98FDDF68FB}" type="slidenum">
              <a:rPr lang="en-US" smtClean="0">
                <a:solidFill>
                  <a:srgbClr val="333333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333333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5956821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30400" y="4995862"/>
            <a:ext cx="9042400" cy="566738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30400" y="685800"/>
            <a:ext cx="9042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30400" y="5592908"/>
            <a:ext cx="9042400" cy="73169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3A570-A0F6-414C-A085-3DC4201214E6}" type="datetimeFigureOut">
              <a:rPr lang="en-US" smtClean="0">
                <a:solidFill>
                  <a:srgbClr val="333333">
                    <a:tint val="75000"/>
                  </a:srgbClr>
                </a:solidFill>
              </a:rPr>
              <a:pPr/>
              <a:t>6/12/2023</a:t>
            </a:fld>
            <a:endParaRPr lang="en-US" dirty="0">
              <a:solidFill>
                <a:srgbClr val="333333">
                  <a:tint val="7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333333">
                  <a:tint val="75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CAF46-C7E1-44DA-81B5-1D98FDDF68FB}" type="slidenum">
              <a:rPr lang="en-US" smtClean="0">
                <a:solidFill>
                  <a:srgbClr val="333333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333333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344681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3B3C3E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>
              <a:buClr>
                <a:srgbClr val="FD6D08"/>
              </a:buClr>
              <a:buFont typeface="Wingdings" panose="05000000000000000000" pitchFamily="2" charset="2"/>
              <a:buChar char="§"/>
              <a:defRPr>
                <a:solidFill>
                  <a:srgbClr val="3B3C3E"/>
                </a:solidFill>
              </a:defRPr>
            </a:lvl1pPr>
            <a:lvl2pPr marL="742950" indent="-285750">
              <a:buClr>
                <a:srgbClr val="FD6D08"/>
              </a:buClr>
              <a:buFont typeface="Wingdings" panose="05000000000000000000" pitchFamily="2" charset="2"/>
              <a:buChar char="§"/>
              <a:defRPr>
                <a:solidFill>
                  <a:srgbClr val="3B3C3E"/>
                </a:solidFill>
              </a:defRPr>
            </a:lvl2pPr>
            <a:lvl3pPr marL="1143000" indent="-228600">
              <a:buClr>
                <a:srgbClr val="FD6D08"/>
              </a:buClr>
              <a:buFont typeface="Wingdings" panose="05000000000000000000" pitchFamily="2" charset="2"/>
              <a:buChar char="§"/>
              <a:defRPr>
                <a:solidFill>
                  <a:srgbClr val="3B3C3E"/>
                </a:solidFill>
              </a:defRPr>
            </a:lvl3pPr>
            <a:lvl4pPr marL="1600200" indent="-228600">
              <a:buClr>
                <a:srgbClr val="FD6D08"/>
              </a:buClr>
              <a:buFont typeface="Wingdings" panose="05000000000000000000" pitchFamily="2" charset="2"/>
              <a:buChar char="§"/>
              <a:defRPr>
                <a:solidFill>
                  <a:srgbClr val="3B3C3E"/>
                </a:solidFill>
              </a:defRPr>
            </a:lvl4pPr>
            <a:lvl5pPr marL="2057400" indent="-228600">
              <a:buClr>
                <a:srgbClr val="FD6D08"/>
              </a:buClr>
              <a:buFont typeface="Wingdings" panose="05000000000000000000" pitchFamily="2" charset="2"/>
              <a:buChar char="§"/>
              <a:defRPr>
                <a:solidFill>
                  <a:srgbClr val="3B3C3E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1" y="6356351"/>
            <a:ext cx="1863817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F5BA7003-00DC-104B-92AD-B7A90026C1F9}" type="datetimeFigureOut">
              <a:rPr lang="en-US" smtClean="0"/>
              <a:pPr/>
              <a:t>6/12/2023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73417" y="6356351"/>
            <a:ext cx="38608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334217" y="6356351"/>
            <a:ext cx="28448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051C7006-7120-F341-A188-F97DDD9130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6461614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>
            <a:normAutofit/>
          </a:bodyPr>
          <a:lstStyle>
            <a:lvl1pPr algn="l">
              <a:defRPr sz="2800" b="1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A7003-00DC-104B-92AD-B7A90026C1F9}" type="datetimeFigureOut">
              <a:rPr lang="en-US" smtClean="0"/>
              <a:t>6/12/2023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C7006-7120-F341-A188-F97DDD9130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97259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 marL="342900" indent="-342900">
              <a:buClr>
                <a:srgbClr val="FD6D08"/>
              </a:buClr>
              <a:buFont typeface="Wingdings" panose="05000000000000000000" pitchFamily="2" charset="2"/>
              <a:buChar char="§"/>
              <a:defRPr sz="2800"/>
            </a:lvl1pPr>
            <a:lvl2pPr marL="742950" indent="-285750">
              <a:buClr>
                <a:srgbClr val="FD6D08"/>
              </a:buClr>
              <a:buFont typeface="Wingdings" panose="05000000000000000000" pitchFamily="2" charset="2"/>
              <a:buChar char="§"/>
              <a:defRPr sz="2400"/>
            </a:lvl2pPr>
            <a:lvl3pPr marL="1143000" indent="-228600">
              <a:buClr>
                <a:srgbClr val="FD6D08"/>
              </a:buClr>
              <a:buFont typeface="Wingdings" panose="05000000000000000000" pitchFamily="2" charset="2"/>
              <a:buChar char="§"/>
              <a:defRPr sz="2000"/>
            </a:lvl3pPr>
            <a:lvl4pPr marL="1600200" indent="-228600">
              <a:buClr>
                <a:srgbClr val="FD6D08"/>
              </a:buClr>
              <a:buFont typeface="Wingdings" panose="05000000000000000000" pitchFamily="2" charset="2"/>
              <a:buChar char="§"/>
              <a:defRPr sz="1800"/>
            </a:lvl4pPr>
            <a:lvl5pPr marL="2057400" indent="-228600">
              <a:buClr>
                <a:srgbClr val="FD6D08"/>
              </a:buClr>
              <a:buFont typeface="Wingdings" panose="05000000000000000000" pitchFamily="2" charset="2"/>
              <a:buChar char="§"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 marL="342900" indent="-342900">
              <a:buClr>
                <a:srgbClr val="FD6D08"/>
              </a:buClr>
              <a:buFont typeface="Wingdings" panose="05000000000000000000" pitchFamily="2" charset="2"/>
              <a:buChar char="§"/>
              <a:defRPr sz="2800"/>
            </a:lvl1pPr>
            <a:lvl2pPr marL="742950" indent="-285750">
              <a:buClr>
                <a:srgbClr val="FD6D08"/>
              </a:buClr>
              <a:buFont typeface="Wingdings" panose="05000000000000000000" pitchFamily="2" charset="2"/>
              <a:buChar char="§"/>
              <a:defRPr sz="2400"/>
            </a:lvl2pPr>
            <a:lvl3pPr marL="1143000" indent="-228600">
              <a:buClr>
                <a:srgbClr val="FD6D08"/>
              </a:buClr>
              <a:buFont typeface="Wingdings" panose="05000000000000000000" pitchFamily="2" charset="2"/>
              <a:buChar char="§"/>
              <a:defRPr sz="2000"/>
            </a:lvl3pPr>
            <a:lvl4pPr marL="1600200" indent="-228600">
              <a:buClr>
                <a:srgbClr val="FD6D08"/>
              </a:buClr>
              <a:buFont typeface="Wingdings" panose="05000000000000000000" pitchFamily="2" charset="2"/>
              <a:buChar char="§"/>
              <a:defRPr sz="1800"/>
            </a:lvl4pPr>
            <a:lvl5pPr marL="2057400" indent="-228600">
              <a:buClr>
                <a:srgbClr val="FD6D08"/>
              </a:buClr>
              <a:buFont typeface="Wingdings" panose="05000000000000000000" pitchFamily="2" charset="2"/>
              <a:buChar char="§"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A7003-00DC-104B-92AD-B7A90026C1F9}" type="datetimeFigureOut">
              <a:rPr lang="en-US" smtClean="0"/>
              <a:t>6/12/2023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C7006-7120-F341-A188-F97DDD9130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223936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 marL="342900" indent="-342900">
              <a:buClr>
                <a:srgbClr val="FD6D08"/>
              </a:buClr>
              <a:buFont typeface="Wingdings" panose="05000000000000000000" pitchFamily="2" charset="2"/>
              <a:buChar char="§"/>
              <a:defRPr sz="2400"/>
            </a:lvl1pPr>
            <a:lvl2pPr marL="742950" indent="-285750">
              <a:buClr>
                <a:srgbClr val="FD6D08"/>
              </a:buClr>
              <a:buFont typeface="Wingdings" panose="05000000000000000000" pitchFamily="2" charset="2"/>
              <a:buChar char="§"/>
              <a:defRPr sz="2000"/>
            </a:lvl2pPr>
            <a:lvl3pPr marL="1143000" indent="-228600">
              <a:buClr>
                <a:srgbClr val="FD6D08"/>
              </a:buClr>
              <a:buFont typeface="Wingdings" panose="05000000000000000000" pitchFamily="2" charset="2"/>
              <a:buChar char="§"/>
              <a:defRPr sz="1800"/>
            </a:lvl3pPr>
            <a:lvl4pPr marL="1600200" indent="-228600">
              <a:buClr>
                <a:srgbClr val="FD6D08"/>
              </a:buClr>
              <a:buFont typeface="Wingdings" panose="05000000000000000000" pitchFamily="2" charset="2"/>
              <a:buChar char="§"/>
              <a:defRPr sz="1600"/>
            </a:lvl4pPr>
            <a:lvl5pPr marL="2057400" indent="-228600">
              <a:buClr>
                <a:srgbClr val="FD6D08"/>
              </a:buClr>
              <a:buFont typeface="Wingdings" panose="05000000000000000000" pitchFamily="2" charset="2"/>
              <a:buChar char="§"/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 marL="342900" indent="-342900">
              <a:buClr>
                <a:srgbClr val="FD6D08"/>
              </a:buClr>
              <a:buFont typeface="Wingdings" panose="05000000000000000000" pitchFamily="2" charset="2"/>
              <a:buChar char="§"/>
              <a:defRPr sz="2400"/>
            </a:lvl1pPr>
            <a:lvl2pPr marL="742950" indent="-285750">
              <a:buClr>
                <a:srgbClr val="FD6D08"/>
              </a:buClr>
              <a:buFont typeface="Wingdings" panose="05000000000000000000" pitchFamily="2" charset="2"/>
              <a:buChar char="§"/>
              <a:defRPr sz="2000"/>
            </a:lvl2pPr>
            <a:lvl3pPr marL="1143000" indent="-228600">
              <a:buClr>
                <a:srgbClr val="FD6D08"/>
              </a:buClr>
              <a:buFont typeface="Wingdings" panose="05000000000000000000" pitchFamily="2" charset="2"/>
              <a:buChar char="§"/>
              <a:defRPr sz="1800"/>
            </a:lvl3pPr>
            <a:lvl4pPr marL="1600200" indent="-228600">
              <a:buClr>
                <a:srgbClr val="FD6D08"/>
              </a:buClr>
              <a:buFont typeface="Wingdings" panose="05000000000000000000" pitchFamily="2" charset="2"/>
              <a:buChar char="§"/>
              <a:defRPr sz="1600"/>
            </a:lvl4pPr>
            <a:lvl5pPr marL="2057400" indent="-228600">
              <a:buClr>
                <a:srgbClr val="FD6D08"/>
              </a:buClr>
              <a:buFont typeface="Wingdings" panose="05000000000000000000" pitchFamily="2" charset="2"/>
              <a:buChar char="§"/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A7003-00DC-104B-92AD-B7A90026C1F9}" type="datetimeFigureOut">
              <a:rPr lang="en-US" smtClean="0"/>
              <a:t>6/12/2023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C7006-7120-F341-A188-F97DDD9130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269037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A7003-00DC-104B-92AD-B7A90026C1F9}" type="datetimeFigureOut">
              <a:rPr lang="en-US" smtClean="0"/>
              <a:t>6/12/2023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C7006-7120-F341-A188-F97DDD9130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1343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12E3AAD-6B5C-4BCB-B21E-56129517F8E0}" type="datetimeFigureOut">
              <a:rPr lang="en-US" smtClean="0"/>
              <a:t>6/12/2023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5F0B017-2DA8-4D57-8582-11BD8E67C6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459189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5736439" y="4021296"/>
            <a:ext cx="768389" cy="576105"/>
          </a:xfrm>
          <a:prstGeom prst="rect">
            <a:avLst/>
          </a:prstGeom>
          <a:solidFill>
            <a:srgbClr val="FD6D0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609600" y="1449892"/>
            <a:ext cx="10972800" cy="1143000"/>
          </a:xfrm>
        </p:spPr>
        <p:txBody>
          <a:bodyPr/>
          <a:lstStyle>
            <a:lvl1pPr algn="ctr">
              <a:defRPr>
                <a:solidFill>
                  <a:srgbClr val="3B3C3E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1828800" y="2694276"/>
            <a:ext cx="8534400" cy="1223675"/>
          </a:xfrm>
        </p:spPr>
        <p:txBody>
          <a:bodyPr/>
          <a:lstStyle>
            <a:lvl1pPr marL="0" indent="0" algn="ctr">
              <a:buNone/>
              <a:defRPr>
                <a:solidFill>
                  <a:srgbClr val="3B3C3E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4" name="Picture 3" descr="UT_logo_RGB.eps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4524" t="-7509" r="-4657" b="-14348"/>
          <a:stretch/>
        </p:blipFill>
        <p:spPr>
          <a:xfrm>
            <a:off x="4693920" y="4005072"/>
            <a:ext cx="2865120" cy="151790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6330206"/>
            <a:ext cx="12192000" cy="527794"/>
          </a:xfrm>
          <a:prstGeom prst="rect">
            <a:avLst/>
          </a:prstGeom>
          <a:solidFill>
            <a:srgbClr val="FD6D0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712688451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22363"/>
            <a:ext cx="103632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82946-7715-468F-AC80-CFFC64CF2178}" type="datetimeFigureOut">
              <a:rPr lang="zh-CN" altLang="en-US" smtClean="0"/>
              <a:t>2023/6/12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D62D0-8439-4610-8038-3443D82B4AF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5065224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3A570-A0F6-414C-A085-3DC4201214E6}" type="datetimeFigureOut">
              <a:rPr lang="en-US" smtClean="0">
                <a:solidFill>
                  <a:srgbClr val="333333">
                    <a:tint val="75000"/>
                  </a:srgbClr>
                </a:solidFill>
              </a:rPr>
              <a:pPr/>
              <a:t>6/12/2023</a:t>
            </a:fld>
            <a:endParaRPr lang="en-US" dirty="0">
              <a:solidFill>
                <a:srgbClr val="333333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333333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CAF46-C7E1-44DA-81B5-1D98FDDF68FB}" type="slidenum">
              <a:rPr lang="en-US" smtClean="0">
                <a:solidFill>
                  <a:srgbClr val="333333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333333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0710744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2B436-E58E-BB45-8446-3F1833EEE517}" type="datetimeFigureOut">
              <a:rPr lang="en-US" smtClean="0"/>
              <a:t>6/12/2023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D9D4FC-6C9F-D447-BEA6-8D5DBF0B08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0396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12E3AAD-6B5C-4BCB-B21E-56129517F8E0}" type="datetimeFigureOut">
              <a:rPr lang="en-US" smtClean="0"/>
              <a:t>6/12/2023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5F0B017-2DA8-4D57-8582-11BD8E67C6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5772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30401" y="273050"/>
            <a:ext cx="2690284" cy="1162050"/>
          </a:xfrm>
        </p:spPr>
        <p:txBody>
          <a:bodyPr anchor="b"/>
          <a:lstStyle>
            <a:lvl1pPr algn="r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78400" y="1219200"/>
            <a:ext cx="7018867" cy="4913484"/>
          </a:xfrm>
        </p:spPr>
        <p:txBody>
          <a:bodyPr/>
          <a:lstStyle>
            <a:lvl1pPr>
              <a:defRPr sz="2800"/>
            </a:lvl1pPr>
            <a:lvl2pPr>
              <a:defRPr sz="2600"/>
            </a:lvl2pPr>
            <a:lvl3pPr>
              <a:defRPr sz="2200"/>
            </a:lvl3pPr>
            <a:lvl4pPr>
              <a:defRPr sz="1900"/>
            </a:lvl4pPr>
            <a:lvl5pPr>
              <a:defRPr sz="1800">
                <a:latin typeface="Arial"/>
                <a:cs typeface="Arial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30400" y="1435101"/>
            <a:ext cx="2844800" cy="4691063"/>
          </a:xfrm>
        </p:spPr>
        <p:txBody>
          <a:bodyPr>
            <a:normAutofit/>
          </a:bodyPr>
          <a:lstStyle>
            <a:lvl1pPr marL="0" indent="0" algn="r">
              <a:buNone/>
              <a:defRPr sz="1100" cap="all" spc="50" baseline="0">
                <a:latin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12E3AAD-6B5C-4BCB-B21E-56129517F8E0}" type="datetimeFigureOut">
              <a:rPr lang="en-US" smtClean="0"/>
              <a:t>6/12/2023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5F0B017-2DA8-4D57-8582-11BD8E67C6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0121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30400" y="4995862"/>
            <a:ext cx="9042400" cy="566738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30400" y="685800"/>
            <a:ext cx="9042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30400" y="5592908"/>
            <a:ext cx="9042400" cy="73169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12E3AAD-6B5C-4BCB-B21E-56129517F8E0}" type="datetimeFigureOut">
              <a:rPr lang="en-US" smtClean="0"/>
              <a:t>6/12/2023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5F0B017-2DA8-4D57-8582-11BD8E67C6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41393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emf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12" Type="http://schemas.openxmlformats.org/officeDocument/2006/relationships/image" Target="../media/image2.emf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14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image" Target="../media/image2.emf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23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12" Type="http://schemas.openxmlformats.org/officeDocument/2006/relationships/image" Target="../media/image2.emf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32.xml"/><Relationship Id="rId10" Type="http://schemas.openxmlformats.org/officeDocument/2006/relationships/theme" Target="../theme/theme4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image" Target="../media/image2.emf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41.xml"/><Relationship Id="rId10" Type="http://schemas.openxmlformats.org/officeDocument/2006/relationships/theme" Target="../theme/theme5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12" Type="http://schemas.openxmlformats.org/officeDocument/2006/relationships/image" Target="../media/image2.emf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50.xml"/><Relationship Id="rId10" Type="http://schemas.openxmlformats.org/officeDocument/2006/relationships/theme" Target="../theme/theme6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2.xml"/><Relationship Id="rId3" Type="http://schemas.openxmlformats.org/officeDocument/2006/relationships/slideLayout" Target="../slideLayouts/slideLayout57.xml"/><Relationship Id="rId7" Type="http://schemas.openxmlformats.org/officeDocument/2006/relationships/slideLayout" Target="../slideLayouts/slideLayout61.xml"/><Relationship Id="rId2" Type="http://schemas.openxmlformats.org/officeDocument/2006/relationships/slideLayout" Target="../slideLayouts/slideLayout56.xml"/><Relationship Id="rId1" Type="http://schemas.openxmlformats.org/officeDocument/2006/relationships/slideLayout" Target="../slideLayouts/slideLayout55.xml"/><Relationship Id="rId6" Type="http://schemas.openxmlformats.org/officeDocument/2006/relationships/slideLayout" Target="../slideLayouts/slideLayout60.xml"/><Relationship Id="rId11" Type="http://schemas.openxmlformats.org/officeDocument/2006/relationships/image" Target="../media/image3.emf"/><Relationship Id="rId5" Type="http://schemas.openxmlformats.org/officeDocument/2006/relationships/slideLayout" Target="../slideLayouts/slideLayout59.xml"/><Relationship Id="rId10" Type="http://schemas.openxmlformats.org/officeDocument/2006/relationships/theme" Target="../theme/theme7.xml"/><Relationship Id="rId4" Type="http://schemas.openxmlformats.org/officeDocument/2006/relationships/slideLayout" Target="../slideLayouts/slideLayout58.xml"/><Relationship Id="rId9" Type="http://schemas.openxmlformats.org/officeDocument/2006/relationships/slideLayout" Target="../slideLayouts/slideLayout6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1930400" y="457200"/>
            <a:ext cx="10058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930400" y="1752600"/>
            <a:ext cx="10058400" cy="449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9304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333333">
                    <a:tint val="75000"/>
                  </a:srgbClr>
                </a:solidFill>
                <a:latin typeface="Georgia"/>
              </a:defRPr>
            </a:lvl1pPr>
          </a:lstStyle>
          <a:p>
            <a:fld id="{412E3AAD-6B5C-4BCB-B21E-56129517F8E0}" type="datetimeFigureOut">
              <a:rPr lang="en-US" smtClean="0"/>
              <a:t>6/12/2023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9784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333333">
                    <a:tint val="75000"/>
                  </a:srgbClr>
                </a:solidFill>
                <a:latin typeface="Georgia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1440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333333">
                    <a:tint val="75000"/>
                  </a:srgbClr>
                </a:solidFill>
                <a:latin typeface="Georgia"/>
              </a:defRPr>
            </a:lvl1pPr>
          </a:lstStyle>
          <a:p>
            <a:fld id="{25F0B017-2DA8-4D57-8582-11BD8E67C66D}" type="slidenum">
              <a:rPr lang="en-US" smtClean="0"/>
              <a:t>‹#›</a:t>
            </a:fld>
            <a:endParaRPr lang="en-US"/>
          </a:p>
        </p:txBody>
      </p:sp>
      <p:pic>
        <p:nvPicPr>
          <p:cNvPr id="1031" name="Picture 7"/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" y="2698750"/>
            <a:ext cx="1341967" cy="385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0" y="0"/>
            <a:ext cx="1016000" cy="6858000"/>
          </a:xfrm>
          <a:prstGeom prst="rect">
            <a:avLst/>
          </a:prstGeom>
          <a:solidFill>
            <a:srgbClr val="F7964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prstClr val="white"/>
                </a:solidFill>
                <a:latin typeface="Georgia"/>
              </a:rPr>
              <a:t>  </a:t>
            </a:r>
          </a:p>
        </p:txBody>
      </p:sp>
      <p:pic>
        <p:nvPicPr>
          <p:cNvPr id="1033" name="Picture 8"/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04568" y="220663"/>
            <a:ext cx="5084233" cy="220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793920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4200" kern="1200">
          <a:solidFill>
            <a:srgbClr val="666666"/>
          </a:solidFill>
          <a:latin typeface="Georgia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200">
          <a:solidFill>
            <a:srgbClr val="666666"/>
          </a:solidFill>
          <a:latin typeface="Georgia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200">
          <a:solidFill>
            <a:srgbClr val="666666"/>
          </a:solidFill>
          <a:latin typeface="Georgia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200">
          <a:solidFill>
            <a:srgbClr val="666666"/>
          </a:solidFill>
          <a:latin typeface="Georgia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200">
          <a:solidFill>
            <a:srgbClr val="666666"/>
          </a:solidFill>
          <a:latin typeface="Georgia" pitchFamily="18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200">
          <a:solidFill>
            <a:srgbClr val="666666"/>
          </a:solidFill>
          <a:latin typeface="Georgia" pitchFamily="18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200">
          <a:solidFill>
            <a:srgbClr val="666666"/>
          </a:solidFill>
          <a:latin typeface="Georgia" pitchFamily="18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200">
          <a:solidFill>
            <a:srgbClr val="666666"/>
          </a:solidFill>
          <a:latin typeface="Georgia" pitchFamily="18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200">
          <a:solidFill>
            <a:srgbClr val="666666"/>
          </a:solidFill>
          <a:latin typeface="Georgia" pitchFamily="18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F79646"/>
        </a:buClr>
        <a:buFont typeface="Wingdings" pitchFamily="2" charset="2"/>
        <a:buChar char="§"/>
        <a:defRPr sz="3200" kern="1200">
          <a:solidFill>
            <a:srgbClr val="474747"/>
          </a:solidFill>
          <a:latin typeface="Georgia"/>
          <a:ea typeface="+mn-ea"/>
          <a:cs typeface="+mn-cs"/>
        </a:defRPr>
      </a:lvl1pPr>
      <a:lvl2pPr marL="647700" indent="-28575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rgbClr val="474747"/>
          </a:solidFill>
          <a:latin typeface="Georgia"/>
          <a:ea typeface="+mn-ea"/>
          <a:cs typeface="+mn-cs"/>
        </a:defRPr>
      </a:lvl2pPr>
      <a:lvl3pPr marL="9144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rgbClr val="474747"/>
          </a:solidFill>
          <a:latin typeface="Georgia"/>
          <a:ea typeface="+mn-ea"/>
          <a:cs typeface="+mn-cs"/>
        </a:defRPr>
      </a:lvl3pPr>
      <a:lvl4pPr marL="1233488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rgbClr val="474747"/>
          </a:solidFill>
          <a:latin typeface="Georgia"/>
          <a:ea typeface="+mn-ea"/>
          <a:cs typeface="+mn-cs"/>
        </a:defRPr>
      </a:lvl4pPr>
      <a:lvl5pPr marL="1508125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rgbClr val="474747"/>
          </a:solidFill>
          <a:latin typeface="Georgia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30400" y="457200"/>
            <a:ext cx="100584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30400" y="1752600"/>
            <a:ext cx="10058400" cy="4495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9304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Georgia"/>
              </a:defRPr>
            </a:lvl1pPr>
          </a:lstStyle>
          <a:p>
            <a:fld id="{9193A570-A0F6-414C-A085-3DC4201214E6}" type="datetimeFigureOut">
              <a:rPr lang="en-US" smtClean="0">
                <a:solidFill>
                  <a:srgbClr val="333333">
                    <a:tint val="75000"/>
                  </a:srgbClr>
                </a:solidFill>
              </a:rPr>
              <a:pPr/>
              <a:t>6/12/2023</a:t>
            </a:fld>
            <a:endParaRPr lang="en-US" dirty="0">
              <a:solidFill>
                <a:srgbClr val="333333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9784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Georgia"/>
              </a:defRPr>
            </a:lvl1pPr>
          </a:lstStyle>
          <a:p>
            <a:endParaRPr lang="en-US" dirty="0">
              <a:solidFill>
                <a:srgbClr val="333333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1440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Georgia"/>
              </a:defRPr>
            </a:lvl1pPr>
          </a:lstStyle>
          <a:p>
            <a:fld id="{AB6CAF46-C7E1-44DA-81B5-1D98FDDF68FB}" type="slidenum">
              <a:rPr lang="en-US" smtClean="0">
                <a:solidFill>
                  <a:srgbClr val="333333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333333">
                  <a:tint val="75000"/>
                </a:srgbClr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2699334"/>
            <a:ext cx="1342908" cy="385386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0"/>
            <a:ext cx="1016000" cy="6858000"/>
          </a:xfrm>
          <a:prstGeom prst="rect">
            <a:avLst/>
          </a:prstGeom>
          <a:solidFill>
            <a:srgbClr val="F7964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prstClr val="white"/>
                </a:solidFill>
                <a:latin typeface="Georgia"/>
              </a:rPr>
              <a:t>  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04299" y="221108"/>
            <a:ext cx="5084501" cy="219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5948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</p:sldLayoutIdLst>
  <p:txStyles>
    <p:titleStyle>
      <a:lvl1pPr algn="l" defTabSz="914400" rtl="0" eaLnBrk="1" latinLnBrk="0" hangingPunct="1">
        <a:spcBef>
          <a:spcPct val="0"/>
        </a:spcBef>
        <a:buNone/>
        <a:defRPr sz="4200" kern="1200">
          <a:solidFill>
            <a:schemeClr val="tx1">
              <a:lumMod val="75000"/>
              <a:lumOff val="25000"/>
            </a:schemeClr>
          </a:solidFill>
          <a:latin typeface="Georgia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chemeClr val="accent6"/>
        </a:buClr>
        <a:buFont typeface="Wingdings" charset="2"/>
        <a:buChar char="§"/>
        <a:defRPr sz="3200" kern="1200">
          <a:solidFill>
            <a:schemeClr val="tx1">
              <a:lumMod val="90000"/>
              <a:lumOff val="10000"/>
            </a:schemeClr>
          </a:solidFill>
          <a:latin typeface="Georgia"/>
          <a:ea typeface="+mn-ea"/>
          <a:cs typeface="+mn-cs"/>
        </a:defRPr>
      </a:lvl1pPr>
      <a:lvl2pPr marL="649224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>
              <a:lumMod val="90000"/>
              <a:lumOff val="10000"/>
            </a:schemeClr>
          </a:solidFill>
          <a:latin typeface="Georgia"/>
          <a:ea typeface="+mn-ea"/>
          <a:cs typeface="+mn-cs"/>
        </a:defRPr>
      </a:lvl2pPr>
      <a:lvl3pPr marL="9144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>
              <a:lumMod val="90000"/>
              <a:lumOff val="10000"/>
            </a:schemeClr>
          </a:solidFill>
          <a:latin typeface="Georgia"/>
          <a:ea typeface="+mn-ea"/>
          <a:cs typeface="+mn-cs"/>
        </a:defRPr>
      </a:lvl3pPr>
      <a:lvl4pPr marL="123444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>
              <a:lumMod val="90000"/>
              <a:lumOff val="10000"/>
            </a:schemeClr>
          </a:solidFill>
          <a:latin typeface="Georgia"/>
          <a:ea typeface="+mn-ea"/>
          <a:cs typeface="+mn-cs"/>
        </a:defRPr>
      </a:lvl4pPr>
      <a:lvl5pPr marL="150876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>
              <a:lumMod val="90000"/>
              <a:lumOff val="10000"/>
            </a:schemeClr>
          </a:solidFill>
          <a:latin typeface="Georgia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1930400" y="457200"/>
            <a:ext cx="10058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930400" y="1752600"/>
            <a:ext cx="10058400" cy="449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9304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333333">
                    <a:tint val="75000"/>
                  </a:srgbClr>
                </a:solidFill>
                <a:latin typeface="Georgia"/>
              </a:defRPr>
            </a:lvl1pPr>
          </a:lstStyle>
          <a:p>
            <a:fld id="{6D3C8660-D9FF-41EF-B58F-BE8563B68ACB}" type="datetime12">
              <a:rPr lang="en-US" smtClean="0"/>
              <a:t>4:19 PM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9784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333333">
                    <a:tint val="75000"/>
                  </a:srgbClr>
                </a:solidFill>
                <a:latin typeface="Georgia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1440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333333">
                    <a:tint val="75000"/>
                  </a:srgbClr>
                </a:solidFill>
                <a:latin typeface="Georgia"/>
              </a:defRPr>
            </a:lvl1pPr>
          </a:lstStyle>
          <a:p>
            <a:fld id="{B0C0E2E2-1D95-49AF-904B-EF681E633E1A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31" name="Picture 7"/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" y="2698750"/>
            <a:ext cx="1341967" cy="385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0" y="0"/>
            <a:ext cx="1016000" cy="6858000"/>
          </a:xfrm>
          <a:prstGeom prst="rect">
            <a:avLst/>
          </a:prstGeom>
          <a:solidFill>
            <a:srgbClr val="F7964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prstClr val="white"/>
                </a:solidFill>
                <a:latin typeface="Georgia"/>
              </a:rPr>
              <a:t>  </a:t>
            </a:r>
          </a:p>
        </p:txBody>
      </p:sp>
      <p:pic>
        <p:nvPicPr>
          <p:cNvPr id="1033" name="Picture 8"/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04568" y="220663"/>
            <a:ext cx="5084233" cy="220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877107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</p:sldLayoutIdLst>
  <p:hf sldNum="0"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4200" kern="1200">
          <a:solidFill>
            <a:srgbClr val="666666"/>
          </a:solidFill>
          <a:latin typeface="Georgia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200">
          <a:solidFill>
            <a:srgbClr val="666666"/>
          </a:solidFill>
          <a:latin typeface="Georgia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200">
          <a:solidFill>
            <a:srgbClr val="666666"/>
          </a:solidFill>
          <a:latin typeface="Georgia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200">
          <a:solidFill>
            <a:srgbClr val="666666"/>
          </a:solidFill>
          <a:latin typeface="Georgia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200">
          <a:solidFill>
            <a:srgbClr val="666666"/>
          </a:solidFill>
          <a:latin typeface="Georgia" pitchFamily="18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200">
          <a:solidFill>
            <a:srgbClr val="666666"/>
          </a:solidFill>
          <a:latin typeface="Georgia" pitchFamily="18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200">
          <a:solidFill>
            <a:srgbClr val="666666"/>
          </a:solidFill>
          <a:latin typeface="Georgia" pitchFamily="18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200">
          <a:solidFill>
            <a:srgbClr val="666666"/>
          </a:solidFill>
          <a:latin typeface="Georgia" pitchFamily="18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200">
          <a:solidFill>
            <a:srgbClr val="666666"/>
          </a:solidFill>
          <a:latin typeface="Georgia" pitchFamily="18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F79646"/>
        </a:buClr>
        <a:buFont typeface="Wingdings" pitchFamily="2" charset="2"/>
        <a:buChar char="§"/>
        <a:defRPr sz="3200" kern="1200">
          <a:solidFill>
            <a:srgbClr val="474747"/>
          </a:solidFill>
          <a:latin typeface="Georgia"/>
          <a:ea typeface="+mn-ea"/>
          <a:cs typeface="+mn-cs"/>
        </a:defRPr>
      </a:lvl1pPr>
      <a:lvl2pPr marL="647700" indent="-28575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rgbClr val="474747"/>
          </a:solidFill>
          <a:latin typeface="Georgia"/>
          <a:ea typeface="+mn-ea"/>
          <a:cs typeface="+mn-cs"/>
        </a:defRPr>
      </a:lvl2pPr>
      <a:lvl3pPr marL="9144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rgbClr val="474747"/>
          </a:solidFill>
          <a:latin typeface="Georgia"/>
          <a:ea typeface="+mn-ea"/>
          <a:cs typeface="+mn-cs"/>
        </a:defRPr>
      </a:lvl3pPr>
      <a:lvl4pPr marL="1233488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rgbClr val="474747"/>
          </a:solidFill>
          <a:latin typeface="Georgia"/>
          <a:ea typeface="+mn-ea"/>
          <a:cs typeface="+mn-cs"/>
        </a:defRPr>
      </a:lvl4pPr>
      <a:lvl5pPr marL="1508125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rgbClr val="474747"/>
          </a:solidFill>
          <a:latin typeface="Georgia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30400" y="457200"/>
            <a:ext cx="100584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30400" y="1752600"/>
            <a:ext cx="10058400" cy="4495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9304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Georgia"/>
              </a:defRPr>
            </a:lvl1pPr>
          </a:lstStyle>
          <a:p>
            <a:fld id="{9193A570-A0F6-414C-A085-3DC4201214E6}" type="datetimeFigureOut">
              <a:rPr lang="en-US" smtClean="0">
                <a:solidFill>
                  <a:srgbClr val="333333">
                    <a:tint val="75000"/>
                  </a:srgbClr>
                </a:solidFill>
              </a:rPr>
              <a:pPr/>
              <a:t>6/12/2023</a:t>
            </a:fld>
            <a:endParaRPr lang="en-US" dirty="0">
              <a:solidFill>
                <a:srgbClr val="333333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9784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Georgia"/>
              </a:defRPr>
            </a:lvl1pPr>
          </a:lstStyle>
          <a:p>
            <a:endParaRPr lang="en-US" dirty="0">
              <a:solidFill>
                <a:srgbClr val="333333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1440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Georgia"/>
              </a:defRPr>
            </a:lvl1pPr>
          </a:lstStyle>
          <a:p>
            <a:fld id="{AB6CAF46-C7E1-44DA-81B5-1D98FDDF68FB}" type="slidenum">
              <a:rPr lang="en-US" smtClean="0">
                <a:solidFill>
                  <a:srgbClr val="333333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333333">
                  <a:tint val="75000"/>
                </a:srgbClr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2699334"/>
            <a:ext cx="1342908" cy="385386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0"/>
            <a:ext cx="1016000" cy="6858000"/>
          </a:xfrm>
          <a:prstGeom prst="rect">
            <a:avLst/>
          </a:prstGeom>
          <a:solidFill>
            <a:srgbClr val="F7964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prstClr val="white"/>
                </a:solidFill>
                <a:latin typeface="Georgia"/>
              </a:rPr>
              <a:t>  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04299" y="221108"/>
            <a:ext cx="5084501" cy="219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5702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</p:sldLayoutIdLst>
  <p:txStyles>
    <p:titleStyle>
      <a:lvl1pPr algn="l" defTabSz="914400" rtl="0" eaLnBrk="1" latinLnBrk="0" hangingPunct="1">
        <a:spcBef>
          <a:spcPct val="0"/>
        </a:spcBef>
        <a:buNone/>
        <a:defRPr sz="4200" kern="1200">
          <a:solidFill>
            <a:schemeClr val="tx1">
              <a:lumMod val="75000"/>
              <a:lumOff val="25000"/>
            </a:schemeClr>
          </a:solidFill>
          <a:latin typeface="Georgia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chemeClr val="accent6"/>
        </a:buClr>
        <a:buFont typeface="Wingdings" charset="2"/>
        <a:buChar char="§"/>
        <a:defRPr sz="3200" kern="1200">
          <a:solidFill>
            <a:schemeClr val="tx1">
              <a:lumMod val="90000"/>
              <a:lumOff val="10000"/>
            </a:schemeClr>
          </a:solidFill>
          <a:latin typeface="Georgia"/>
          <a:ea typeface="+mn-ea"/>
          <a:cs typeface="+mn-cs"/>
        </a:defRPr>
      </a:lvl1pPr>
      <a:lvl2pPr marL="649224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>
              <a:lumMod val="90000"/>
              <a:lumOff val="10000"/>
            </a:schemeClr>
          </a:solidFill>
          <a:latin typeface="Georgia"/>
          <a:ea typeface="+mn-ea"/>
          <a:cs typeface="+mn-cs"/>
        </a:defRPr>
      </a:lvl2pPr>
      <a:lvl3pPr marL="9144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>
              <a:lumMod val="90000"/>
              <a:lumOff val="10000"/>
            </a:schemeClr>
          </a:solidFill>
          <a:latin typeface="Georgia"/>
          <a:ea typeface="+mn-ea"/>
          <a:cs typeface="+mn-cs"/>
        </a:defRPr>
      </a:lvl3pPr>
      <a:lvl4pPr marL="123444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>
              <a:lumMod val="90000"/>
              <a:lumOff val="10000"/>
            </a:schemeClr>
          </a:solidFill>
          <a:latin typeface="Georgia"/>
          <a:ea typeface="+mn-ea"/>
          <a:cs typeface="+mn-cs"/>
        </a:defRPr>
      </a:lvl4pPr>
      <a:lvl5pPr marL="150876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>
              <a:lumMod val="90000"/>
              <a:lumOff val="10000"/>
            </a:schemeClr>
          </a:solidFill>
          <a:latin typeface="Georgia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1930400" y="457200"/>
            <a:ext cx="10058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930400" y="1752600"/>
            <a:ext cx="10058400" cy="449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9304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333333">
                    <a:tint val="75000"/>
                  </a:srgbClr>
                </a:solidFill>
                <a:latin typeface="Georgia"/>
              </a:defRPr>
            </a:lvl1pPr>
          </a:lstStyle>
          <a:p>
            <a:fld id="{6D3C8660-D9FF-41EF-B58F-BE8563B68ACB}" type="datetime12">
              <a:rPr lang="en-US" smtClean="0"/>
              <a:t>4:19 PM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9784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333333">
                    <a:tint val="75000"/>
                  </a:srgbClr>
                </a:solidFill>
                <a:latin typeface="Georgia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1440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333333">
                    <a:tint val="75000"/>
                  </a:srgbClr>
                </a:solidFill>
                <a:latin typeface="Georgia"/>
              </a:defRPr>
            </a:lvl1pPr>
          </a:lstStyle>
          <a:p>
            <a:fld id="{B0C0E2E2-1D95-49AF-904B-EF681E633E1A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31" name="Picture 7"/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" y="2698750"/>
            <a:ext cx="1341967" cy="385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0" y="0"/>
            <a:ext cx="1016000" cy="6858000"/>
          </a:xfrm>
          <a:prstGeom prst="rect">
            <a:avLst/>
          </a:prstGeom>
          <a:solidFill>
            <a:srgbClr val="F7964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prstClr val="white"/>
                </a:solidFill>
                <a:latin typeface="Georgia"/>
              </a:rPr>
              <a:t>  </a:t>
            </a:r>
          </a:p>
        </p:txBody>
      </p:sp>
      <p:pic>
        <p:nvPicPr>
          <p:cNvPr id="1033" name="Picture 8"/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04568" y="220663"/>
            <a:ext cx="5084233" cy="220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366088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</p:sldLayoutIdLst>
  <p:hf sldNum="0"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4200" kern="1200">
          <a:solidFill>
            <a:srgbClr val="666666"/>
          </a:solidFill>
          <a:latin typeface="Georgia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200">
          <a:solidFill>
            <a:srgbClr val="666666"/>
          </a:solidFill>
          <a:latin typeface="Georgia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200">
          <a:solidFill>
            <a:srgbClr val="666666"/>
          </a:solidFill>
          <a:latin typeface="Georgia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200">
          <a:solidFill>
            <a:srgbClr val="666666"/>
          </a:solidFill>
          <a:latin typeface="Georgia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200">
          <a:solidFill>
            <a:srgbClr val="666666"/>
          </a:solidFill>
          <a:latin typeface="Georgia" pitchFamily="18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200">
          <a:solidFill>
            <a:srgbClr val="666666"/>
          </a:solidFill>
          <a:latin typeface="Georgia" pitchFamily="18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200">
          <a:solidFill>
            <a:srgbClr val="666666"/>
          </a:solidFill>
          <a:latin typeface="Georgia" pitchFamily="18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200">
          <a:solidFill>
            <a:srgbClr val="666666"/>
          </a:solidFill>
          <a:latin typeface="Georgia" pitchFamily="18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200">
          <a:solidFill>
            <a:srgbClr val="666666"/>
          </a:solidFill>
          <a:latin typeface="Georgia" pitchFamily="18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F79646"/>
        </a:buClr>
        <a:buFont typeface="Wingdings" pitchFamily="2" charset="2"/>
        <a:buChar char="§"/>
        <a:defRPr sz="3200" kern="1200">
          <a:solidFill>
            <a:srgbClr val="474747"/>
          </a:solidFill>
          <a:latin typeface="Georgia"/>
          <a:ea typeface="+mn-ea"/>
          <a:cs typeface="+mn-cs"/>
        </a:defRPr>
      </a:lvl1pPr>
      <a:lvl2pPr marL="647700" indent="-28575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rgbClr val="474747"/>
          </a:solidFill>
          <a:latin typeface="Georgia"/>
          <a:ea typeface="+mn-ea"/>
          <a:cs typeface="+mn-cs"/>
        </a:defRPr>
      </a:lvl2pPr>
      <a:lvl3pPr marL="9144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rgbClr val="474747"/>
          </a:solidFill>
          <a:latin typeface="Georgia"/>
          <a:ea typeface="+mn-ea"/>
          <a:cs typeface="+mn-cs"/>
        </a:defRPr>
      </a:lvl3pPr>
      <a:lvl4pPr marL="1233488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rgbClr val="474747"/>
          </a:solidFill>
          <a:latin typeface="Georgia"/>
          <a:ea typeface="+mn-ea"/>
          <a:cs typeface="+mn-cs"/>
        </a:defRPr>
      </a:lvl4pPr>
      <a:lvl5pPr marL="1508125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rgbClr val="474747"/>
          </a:solidFill>
          <a:latin typeface="Georgia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30400" y="457200"/>
            <a:ext cx="100584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30400" y="1752600"/>
            <a:ext cx="10058400" cy="4495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9304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Georgia"/>
              </a:defRPr>
            </a:lvl1pPr>
          </a:lstStyle>
          <a:p>
            <a:fld id="{9193A570-A0F6-414C-A085-3DC4201214E6}" type="datetimeFigureOut">
              <a:rPr lang="en-US" smtClean="0">
                <a:solidFill>
                  <a:srgbClr val="333333">
                    <a:tint val="75000"/>
                  </a:srgbClr>
                </a:solidFill>
              </a:rPr>
              <a:pPr/>
              <a:t>6/12/2023</a:t>
            </a:fld>
            <a:endParaRPr lang="en-US" dirty="0">
              <a:solidFill>
                <a:srgbClr val="333333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9784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Georgia"/>
              </a:defRPr>
            </a:lvl1pPr>
          </a:lstStyle>
          <a:p>
            <a:endParaRPr lang="en-US" dirty="0">
              <a:solidFill>
                <a:srgbClr val="333333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1440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Georgia"/>
              </a:defRPr>
            </a:lvl1pPr>
          </a:lstStyle>
          <a:p>
            <a:fld id="{AB6CAF46-C7E1-44DA-81B5-1D98FDDF68FB}" type="slidenum">
              <a:rPr lang="en-US" smtClean="0">
                <a:solidFill>
                  <a:srgbClr val="333333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333333">
                  <a:tint val="75000"/>
                </a:srgbClr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2699334"/>
            <a:ext cx="1342908" cy="385386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0"/>
            <a:ext cx="1016000" cy="6858000"/>
          </a:xfrm>
          <a:prstGeom prst="rect">
            <a:avLst/>
          </a:prstGeom>
          <a:solidFill>
            <a:srgbClr val="F7964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prstClr val="white"/>
                </a:solidFill>
                <a:latin typeface="Georgia"/>
              </a:rPr>
              <a:t>  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04299" y="221108"/>
            <a:ext cx="5084501" cy="219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122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3" r:id="rId3"/>
    <p:sldLayoutId id="2147483714" r:id="rId4"/>
    <p:sldLayoutId id="2147483715" r:id="rId5"/>
    <p:sldLayoutId id="2147483716" r:id="rId6"/>
    <p:sldLayoutId id="2147483717" r:id="rId7"/>
    <p:sldLayoutId id="2147483718" r:id="rId8"/>
    <p:sldLayoutId id="2147483719" r:id="rId9"/>
  </p:sldLayoutIdLst>
  <p:txStyles>
    <p:titleStyle>
      <a:lvl1pPr algn="l" defTabSz="914400" rtl="0" eaLnBrk="1" latinLnBrk="0" hangingPunct="1">
        <a:spcBef>
          <a:spcPct val="0"/>
        </a:spcBef>
        <a:buNone/>
        <a:defRPr sz="4200" kern="1200">
          <a:solidFill>
            <a:schemeClr val="tx1">
              <a:lumMod val="75000"/>
              <a:lumOff val="25000"/>
            </a:schemeClr>
          </a:solidFill>
          <a:latin typeface="Georgia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chemeClr val="accent6"/>
        </a:buClr>
        <a:buFont typeface="Wingdings" charset="2"/>
        <a:buChar char="§"/>
        <a:defRPr sz="3200" kern="1200">
          <a:solidFill>
            <a:schemeClr val="tx1">
              <a:lumMod val="90000"/>
              <a:lumOff val="10000"/>
            </a:schemeClr>
          </a:solidFill>
          <a:latin typeface="Georgia"/>
          <a:ea typeface="+mn-ea"/>
          <a:cs typeface="+mn-cs"/>
        </a:defRPr>
      </a:lvl1pPr>
      <a:lvl2pPr marL="649224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>
              <a:lumMod val="90000"/>
              <a:lumOff val="10000"/>
            </a:schemeClr>
          </a:solidFill>
          <a:latin typeface="Georgia"/>
          <a:ea typeface="+mn-ea"/>
          <a:cs typeface="+mn-cs"/>
        </a:defRPr>
      </a:lvl2pPr>
      <a:lvl3pPr marL="9144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>
              <a:lumMod val="90000"/>
              <a:lumOff val="10000"/>
            </a:schemeClr>
          </a:solidFill>
          <a:latin typeface="Georgia"/>
          <a:ea typeface="+mn-ea"/>
          <a:cs typeface="+mn-cs"/>
        </a:defRPr>
      </a:lvl3pPr>
      <a:lvl4pPr marL="123444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>
              <a:lumMod val="90000"/>
              <a:lumOff val="10000"/>
            </a:schemeClr>
          </a:solidFill>
          <a:latin typeface="Georgia"/>
          <a:ea typeface="+mn-ea"/>
          <a:cs typeface="+mn-cs"/>
        </a:defRPr>
      </a:lvl4pPr>
      <a:lvl5pPr marL="150876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>
              <a:lumMod val="90000"/>
              <a:lumOff val="10000"/>
            </a:schemeClr>
          </a:solidFill>
          <a:latin typeface="Georgia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330206"/>
            <a:ext cx="12192000" cy="527794"/>
          </a:xfrm>
          <a:prstGeom prst="rect">
            <a:avLst/>
          </a:prstGeom>
          <a:solidFill>
            <a:srgbClr val="FD6D0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1" y="6356351"/>
            <a:ext cx="174747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F5BA7003-00DC-104B-92AD-B7A90026C1F9}" type="datetimeFigureOut">
              <a:rPr lang="en-US" smtClean="0"/>
              <a:pPr/>
              <a:t>6/12/2023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357079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23161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051C7006-7120-F341-A188-F97DDD9130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Picture 9" descr="UT_logo_RIGHT_KNOCKOUT.eps"/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61398" y="6441968"/>
            <a:ext cx="1880492" cy="314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8803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</p:sldLayoutIdLst>
  <p:txStyles>
    <p:titleStyle>
      <a:lvl1pPr algn="l" defTabSz="457200" rtl="0" eaLnBrk="1" latinLnBrk="0" hangingPunct="1">
        <a:spcBef>
          <a:spcPct val="0"/>
        </a:spcBef>
        <a:buNone/>
        <a:defRPr sz="4400" b="1" kern="1200">
          <a:solidFill>
            <a:srgbClr val="3B3C3E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rgbClr val="FD6D08"/>
        </a:buClr>
        <a:buFont typeface="Wingdings" panose="05000000000000000000" pitchFamily="2" charset="2"/>
        <a:buChar char="§"/>
        <a:defRPr sz="3200" kern="1200">
          <a:solidFill>
            <a:srgbClr val="3B3C3E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Clr>
          <a:srgbClr val="FD6D08"/>
        </a:buClr>
        <a:buFont typeface="Wingdings" panose="05000000000000000000" pitchFamily="2" charset="2"/>
        <a:buChar char="§"/>
        <a:defRPr sz="2800" kern="1200">
          <a:solidFill>
            <a:srgbClr val="3B3C3E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Clr>
          <a:srgbClr val="FD6D08"/>
        </a:buClr>
        <a:buFont typeface="Wingdings" panose="05000000000000000000" pitchFamily="2" charset="2"/>
        <a:buChar char="§"/>
        <a:defRPr sz="2400" kern="1200">
          <a:solidFill>
            <a:srgbClr val="3B3C3E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Clr>
          <a:srgbClr val="FD6D08"/>
        </a:buClr>
        <a:buFont typeface="Wingdings" panose="05000000000000000000" pitchFamily="2" charset="2"/>
        <a:buChar char="§"/>
        <a:defRPr sz="2000" kern="1200">
          <a:solidFill>
            <a:srgbClr val="3B3C3E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Clr>
          <a:srgbClr val="FD6D08"/>
        </a:buClr>
        <a:buFont typeface="Wingdings" panose="05000000000000000000" pitchFamily="2" charset="2"/>
        <a:buChar char="§"/>
        <a:defRPr sz="2000" kern="1200">
          <a:solidFill>
            <a:srgbClr val="3B3C3E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1.emf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jpeg"/><Relationship Id="rId3" Type="http://schemas.openxmlformats.org/officeDocument/2006/relationships/image" Target="../media/image38.jpeg"/><Relationship Id="rId7" Type="http://schemas.openxmlformats.org/officeDocument/2006/relationships/image" Target="../media/image42.jpe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.xml"/><Relationship Id="rId6" Type="http://schemas.openxmlformats.org/officeDocument/2006/relationships/image" Target="../media/image41.jpeg"/><Relationship Id="rId5" Type="http://schemas.openxmlformats.org/officeDocument/2006/relationships/image" Target="../media/image40.jpeg"/><Relationship Id="rId4" Type="http://schemas.openxmlformats.org/officeDocument/2006/relationships/image" Target="../media/image39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wmf"/><Relationship Id="rId7" Type="http://schemas.openxmlformats.org/officeDocument/2006/relationships/image" Target="../media/image47.png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6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4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7" Type="http://schemas.openxmlformats.org/officeDocument/2006/relationships/image" Target="../media/image51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6.emf"/><Relationship Id="rId5" Type="http://schemas.openxmlformats.org/officeDocument/2006/relationships/image" Target="../media/image55.emf"/><Relationship Id="rId4" Type="http://schemas.openxmlformats.org/officeDocument/2006/relationships/image" Target="../media/image54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Relationship Id="rId9" Type="http://schemas.openxmlformats.org/officeDocument/2006/relationships/image" Target="../media/image6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.xml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9.png"/><Relationship Id="rId4" Type="http://schemas.openxmlformats.org/officeDocument/2006/relationships/image" Target="../media/image13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tiff"/><Relationship Id="rId2" Type="http://schemas.openxmlformats.org/officeDocument/2006/relationships/image" Target="../media/image70.tif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2.tif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tiff"/><Relationship Id="rId2" Type="http://schemas.openxmlformats.org/officeDocument/2006/relationships/image" Target="../media/image73.tif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5.tif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tiff"/><Relationship Id="rId2" Type="http://schemas.openxmlformats.org/officeDocument/2006/relationships/image" Target="../media/image76.tiff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4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9.png"/><Relationship Id="rId5" Type="http://schemas.openxmlformats.org/officeDocument/2006/relationships/image" Target="../media/image88.jpeg"/><Relationship Id="rId4" Type="http://schemas.openxmlformats.org/officeDocument/2006/relationships/image" Target="../media/image87.jpe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wmf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6.tif"/><Relationship Id="rId7" Type="http://schemas.microsoft.com/office/2007/relationships/hdphoto" Target="../media/hdphoto1.wd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400" b="1" dirty="0">
                <a:solidFill>
                  <a:schemeClr val="accent6"/>
                </a:solidFill>
              </a:rPr>
              <a:t>Dimensionality Reduction Methods for Spectral Analysis</a:t>
            </a:r>
            <a:endParaRPr lang="en-US" sz="4400" dirty="0">
              <a:solidFill>
                <a:schemeClr val="accent6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39972" y="3967272"/>
            <a:ext cx="9727095" cy="107471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Sergei V. Kalinin</a:t>
            </a:r>
          </a:p>
        </p:txBody>
      </p:sp>
    </p:spTree>
    <p:extLst>
      <p:ext uri="{BB962C8B-B14F-4D97-AF65-F5344CB8AC3E}">
        <p14:creationId xmlns:p14="http://schemas.microsoft.com/office/powerpoint/2010/main" val="20081852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7694C-695B-446D-BD7A-6FF28092EF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9117" y="7893"/>
            <a:ext cx="4598120" cy="484748"/>
          </a:xfrm>
        </p:spPr>
        <p:txBody>
          <a:bodyPr/>
          <a:lstStyle/>
          <a:p>
            <a:r>
              <a:rPr lang="en-US" dirty="0"/>
              <a:t>PCA Background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CEF43A-0A82-4ECF-B51A-0EEE0705EA96}"/>
              </a:ext>
            </a:extLst>
          </p:cNvPr>
          <p:cNvSpPr txBox="1"/>
          <p:nvPr/>
        </p:nvSpPr>
        <p:spPr>
          <a:xfrm>
            <a:off x="1118179" y="863698"/>
            <a:ext cx="102558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prstClr val="black"/>
                </a:solidFill>
              </a:rPr>
              <a:t>PCA: </a:t>
            </a:r>
            <a:r>
              <a:rPr lang="en-US" sz="2000" dirty="0">
                <a:solidFill>
                  <a:prstClr val="black"/>
                </a:solidFill>
              </a:rPr>
              <a:t>orthogonal transformation converting possibly correlated variables into linearly uncorrelated </a:t>
            </a:r>
            <a:r>
              <a:rPr lang="en-US" sz="2000" i="1" dirty="0">
                <a:solidFill>
                  <a:prstClr val="black"/>
                </a:solidFill>
              </a:rPr>
              <a:t>principal components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3801B1-C633-47AA-86BC-A44C3C40D81B}"/>
              </a:ext>
            </a:extLst>
          </p:cNvPr>
          <p:cNvSpPr txBox="1"/>
          <p:nvPr/>
        </p:nvSpPr>
        <p:spPr>
          <a:xfrm>
            <a:off x="1118180" y="1869740"/>
            <a:ext cx="10787494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2000" dirty="0">
                <a:solidFill>
                  <a:prstClr val="black"/>
                </a:solidFill>
              </a:rPr>
              <a:t>PCA was invented by Karl Pearson in 1901, however the Singular Value Decomposition was independently derived some half a century earlier in Italy, Germany and France</a:t>
            </a:r>
          </a:p>
          <a:p>
            <a:pPr lvl="1"/>
            <a:endParaRPr lang="en-US" sz="2000" dirty="0">
              <a:solidFill>
                <a:prstClr val="black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sz="2000" dirty="0">
                <a:solidFill>
                  <a:prstClr val="black"/>
                </a:solidFill>
              </a:rPr>
              <a:t>PCA transforms the data such that the greatest variance by any projection lies on the first coordinate</a:t>
            </a:r>
          </a:p>
          <a:p>
            <a:endParaRPr lang="en-US" sz="2000" dirty="0">
              <a:solidFill>
                <a:prstClr val="black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sz="2000" dirty="0">
                <a:solidFill>
                  <a:prstClr val="black"/>
                </a:solidFill>
              </a:rPr>
              <a:t>Reveals internal structure of the data that best explains variance in the data set</a:t>
            </a:r>
          </a:p>
          <a:p>
            <a:pPr marL="285750" indent="-285750">
              <a:buFont typeface="Arial" pitchFamily="34" charset="0"/>
              <a:buChar char="•"/>
            </a:pPr>
            <a:endParaRPr lang="en-US" sz="2000" dirty="0">
              <a:solidFill>
                <a:prstClr val="black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sz="2000" dirty="0">
                <a:solidFill>
                  <a:prstClr val="black"/>
                </a:solidFill>
              </a:rPr>
              <a:t>Since data often moves in clusters, PCA reveals those variables that drive the variance  </a:t>
            </a:r>
          </a:p>
          <a:p>
            <a:endParaRPr lang="en-US" sz="2000" dirty="0">
              <a:solidFill>
                <a:prstClr val="black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D7BB62-331E-424C-8796-0E320A16F7F8}"/>
              </a:ext>
            </a:extLst>
          </p:cNvPr>
          <p:cNvSpPr txBox="1"/>
          <p:nvPr/>
        </p:nvSpPr>
        <p:spPr>
          <a:xfrm>
            <a:off x="1424116" y="5781953"/>
            <a:ext cx="101756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prstClr val="black"/>
                </a:solidFill>
                <a:latin typeface="Arial"/>
              </a:rPr>
              <a:t>Pearson, K. (1901). "On Lines and Planes of Closest Fit to Systems of Points is Space". </a:t>
            </a:r>
            <a:r>
              <a:rPr lang="en-US" sz="2000" i="1" dirty="0">
                <a:solidFill>
                  <a:prstClr val="black"/>
                </a:solidFill>
                <a:latin typeface="Arial"/>
              </a:rPr>
              <a:t>Philosophical Magazine Series 6</a:t>
            </a:r>
            <a:r>
              <a:rPr lang="en-US" sz="2000" dirty="0">
                <a:solidFill>
                  <a:prstClr val="black"/>
                </a:solidFill>
                <a:latin typeface="Arial"/>
              </a:rPr>
              <a:t> </a:t>
            </a:r>
            <a:r>
              <a:rPr lang="en-US" sz="2000" b="1" dirty="0">
                <a:solidFill>
                  <a:prstClr val="black"/>
                </a:solidFill>
                <a:latin typeface="Arial"/>
              </a:rPr>
              <a:t>2</a:t>
            </a:r>
            <a:r>
              <a:rPr lang="en-US" sz="2000" dirty="0">
                <a:solidFill>
                  <a:prstClr val="black"/>
                </a:solidFill>
                <a:latin typeface="Arial"/>
              </a:rPr>
              <a:t> (11): 559–572</a:t>
            </a:r>
          </a:p>
        </p:txBody>
      </p:sp>
    </p:spTree>
    <p:extLst>
      <p:ext uri="{BB962C8B-B14F-4D97-AF65-F5344CB8AC3E}">
        <p14:creationId xmlns:p14="http://schemas.microsoft.com/office/powerpoint/2010/main" val="3560629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7593"/>
    </mc:Choice>
    <mc:Fallback xmlns="">
      <p:transition spd="slow" advTm="57593"/>
    </mc:Fallback>
  </mc:AlternateContent>
  <p:extLst>
    <p:ext uri="{3A86A75C-4F4B-4683-9AE1-C65F6400EC91}">
      <p14:laserTraceLst xmlns:p14="http://schemas.microsoft.com/office/powerpoint/2010/main">
        <p14:tracePtLst>
          <p14:tracePt t="8030" x="7537450" y="495300"/>
          <p14:tracePt t="8054" x="7531100" y="495300"/>
          <p14:tracePt t="8070" x="7524750" y="495300"/>
          <p14:tracePt t="8078" x="7512050" y="495300"/>
          <p14:tracePt t="8086" x="7499350" y="495300"/>
          <p14:tracePt t="8095" x="7486650" y="495300"/>
          <p14:tracePt t="8107" x="7467600" y="495300"/>
          <p14:tracePt t="8120" x="7423150" y="495300"/>
          <p14:tracePt t="8134" x="7353300" y="495300"/>
          <p14:tracePt t="8147" x="7302500" y="495300"/>
          <p14:tracePt t="8160" x="7200900" y="495300"/>
          <p14:tracePt t="8174" x="7099300" y="495300"/>
          <p14:tracePt t="8187" x="7029450" y="495300"/>
          <p14:tracePt t="8200" x="6864350" y="495300"/>
          <p14:tracePt t="8214" x="6686550" y="495300"/>
          <p14:tracePt t="8227" x="6610350" y="495300"/>
          <p14:tracePt t="8240" x="6445250" y="495300"/>
          <p14:tracePt t="8255" x="6299200" y="495300"/>
          <p14:tracePt t="8267" x="6242050" y="495300"/>
          <p14:tracePt t="8280" x="6121400" y="495300"/>
          <p14:tracePt t="8295" x="6026150" y="501650"/>
          <p14:tracePt t="8307" x="5981700" y="508000"/>
          <p14:tracePt t="8320" x="5899150" y="533400"/>
          <p14:tracePt t="8334" x="5848350" y="539750"/>
          <p14:tracePt t="8347" x="5816600" y="558800"/>
          <p14:tracePt t="8360" x="5759450" y="571500"/>
          <p14:tracePt t="8374" x="5721350" y="596900"/>
          <p14:tracePt t="8390" x="5689600" y="615950"/>
          <p14:tracePt t="8391" x="5664200" y="628650"/>
          <p14:tracePt t="8400" x="5645150" y="647700"/>
          <p14:tracePt t="8414" x="5613400" y="692150"/>
          <p14:tracePt t="8427" x="5600700" y="723900"/>
          <p14:tracePt t="8441" x="5588000" y="774700"/>
          <p14:tracePt t="8454" x="5588000" y="831850"/>
          <p14:tracePt t="8467" x="5594350" y="844550"/>
          <p14:tracePt t="8481" x="5638800" y="908050"/>
          <p14:tracePt t="8494" x="5702300" y="965200"/>
          <p14:tracePt t="8507" x="5727700" y="990600"/>
          <p14:tracePt t="8520" x="5803900" y="1028700"/>
          <p14:tracePt t="8534" x="5918200" y="1060450"/>
          <p14:tracePt t="8548" x="5981700" y="1079500"/>
          <p14:tracePt t="8563" x="6127750" y="1098550"/>
          <p14:tracePt t="8575" x="6311900" y="1098550"/>
          <p14:tracePt t="8588" x="6394450" y="1117600"/>
          <p14:tracePt t="8601" x="6565900" y="1117600"/>
          <p14:tracePt t="8614" x="6724650" y="1117600"/>
          <p14:tracePt t="8630" x="6877050" y="1117600"/>
          <p14:tracePt t="8640" x="6953250" y="1117600"/>
          <p14:tracePt t="8654" x="7099300" y="1117600"/>
          <p14:tracePt t="8667" x="7175500" y="1117600"/>
          <p14:tracePt t="8681" x="7296150" y="1117600"/>
          <p14:tracePt t="8694" x="7410450" y="1104900"/>
          <p14:tracePt t="8707" x="7454900" y="1092200"/>
          <p14:tracePt t="8721" x="7550150" y="1079500"/>
          <p14:tracePt t="8734" x="7600950" y="1073150"/>
          <p14:tracePt t="8749" x="7658100" y="1060450"/>
          <p14:tracePt t="8760" x="7715250" y="1054100"/>
          <p14:tracePt t="8774" x="7778750" y="1041400"/>
          <p14:tracePt t="8787" x="7804150" y="1041400"/>
          <p14:tracePt t="8801" x="7874000" y="1022350"/>
          <p14:tracePt t="8814" x="7931150" y="1016000"/>
          <p14:tracePt t="8827" x="7956550" y="1009650"/>
          <p14:tracePt t="8841" x="8026400" y="1003300"/>
          <p14:tracePt t="8854" x="8089900" y="990600"/>
          <p14:tracePt t="8867" x="8115300" y="990600"/>
          <p14:tracePt t="8881" x="8191500" y="971550"/>
          <p14:tracePt t="8895" x="8255000" y="952500"/>
          <p14:tracePt t="8907" x="8280400" y="939800"/>
          <p14:tracePt t="8921" x="8343900" y="933450"/>
          <p14:tracePt t="8935" x="8426450" y="920750"/>
          <p14:tracePt t="8947" x="8445500" y="920750"/>
          <p14:tracePt t="8961" x="8534400" y="895350"/>
          <p14:tracePt t="8974" x="8591550" y="869950"/>
          <p14:tracePt t="8987" x="8610600" y="863600"/>
          <p14:tracePt t="9001" x="8648700" y="844550"/>
          <p14:tracePt t="9016" x="8674100" y="825500"/>
          <p14:tracePt t="9028" x="8680450" y="819150"/>
          <p14:tracePt t="9041" x="8699500" y="800100"/>
          <p14:tracePt t="9054" x="8705850" y="793750"/>
          <p14:tracePt t="9067" x="8705850" y="787400"/>
          <p14:tracePt t="9081" x="8705850" y="768350"/>
          <p14:tracePt t="9094" x="8705850" y="749300"/>
          <p14:tracePt t="9120" x="8699500" y="730250"/>
          <p14:tracePt t="9134" x="8699500" y="717550"/>
          <p14:tracePt t="9148" x="8699500" y="711200"/>
          <p14:tracePt t="9160" x="8693150" y="704850"/>
          <p14:tracePt t="9174" x="8693150" y="698500"/>
          <p14:tracePt t="9187" x="8686800" y="698500"/>
          <p14:tracePt t="9200" x="8680450" y="692150"/>
          <p14:tracePt t="9214" x="8674100" y="685800"/>
          <p14:tracePt t="9227" x="8674100" y="679450"/>
          <p14:tracePt t="9240" x="8661400" y="666750"/>
          <p14:tracePt t="9255" x="8655050" y="666750"/>
          <p14:tracePt t="9267" x="8648700" y="666750"/>
          <p14:tracePt t="9312" x="0" y="0"/>
        </p14:tracePtLst>
        <p14:tracePtLst>
          <p14:tracePt t="16647" x="5359400" y="1778000"/>
          <p14:tracePt t="16710" x="5353050" y="1778000"/>
          <p14:tracePt t="16721" x="5340350" y="1778000"/>
          <p14:tracePt t="16726" x="5321300" y="1778000"/>
          <p14:tracePt t="16734" x="5302250" y="1778000"/>
          <p14:tracePt t="16747" x="5276850" y="1778000"/>
          <p14:tracePt t="16760" x="5226050" y="1771650"/>
          <p14:tracePt t="16774" x="5162550" y="1765300"/>
          <p14:tracePt t="16787" x="5137150" y="1765300"/>
          <p14:tracePt t="16800" x="5073650" y="1765300"/>
          <p14:tracePt t="16814" x="5029200" y="1765300"/>
          <p14:tracePt t="16827" x="5003800" y="1765300"/>
          <p14:tracePt t="16841" x="4933950" y="1765300"/>
          <p14:tracePt t="16853" x="4876800" y="1778000"/>
          <p14:tracePt t="16867" x="4851400" y="1784350"/>
          <p14:tracePt t="16880" x="4806950" y="1784350"/>
          <p14:tracePt t="16895" x="4756150" y="1797050"/>
          <p14:tracePt t="16907" x="4730750" y="1803400"/>
          <p14:tracePt t="16921" x="4699000" y="1809750"/>
          <p14:tracePt t="16934" x="4667250" y="1828800"/>
          <p14:tracePt t="16947" x="4641850" y="1835150"/>
          <p14:tracePt t="16960" x="4603750" y="1854200"/>
          <p14:tracePt t="16973" x="4559300" y="1860550"/>
          <p14:tracePt t="16987" x="4533900" y="1873250"/>
          <p14:tracePt t="17001" x="4502150" y="1879600"/>
          <p14:tracePt t="17015" x="4464050" y="1905000"/>
          <p14:tracePt t="17027" x="4451350" y="1905000"/>
          <p14:tracePt t="17040" x="4419600" y="1930400"/>
          <p14:tracePt t="17053" x="4400550" y="1949450"/>
          <p14:tracePt t="17067" x="4394200" y="1949450"/>
          <p14:tracePt t="17080" x="4387850" y="1962150"/>
          <p14:tracePt t="17095" x="4387850" y="1981200"/>
          <p14:tracePt t="17108" x="4387850" y="1993900"/>
          <p14:tracePt t="17120" x="4387850" y="2019300"/>
          <p14:tracePt t="17133" x="4387850" y="2038350"/>
          <p14:tracePt t="17147" x="4394200" y="2057400"/>
          <p14:tracePt t="17160" x="4413250" y="2082800"/>
          <p14:tracePt t="17174" x="4445000" y="2127250"/>
          <p14:tracePt t="17187" x="4464050" y="2139950"/>
          <p14:tracePt t="17201" x="4502150" y="2178050"/>
          <p14:tracePt t="17213" x="4540250" y="2190750"/>
          <p14:tracePt t="17227" x="4559300" y="2203450"/>
          <p14:tracePt t="17240" x="4597400" y="2222500"/>
          <p14:tracePt t="17254" x="4667250" y="2247900"/>
          <p14:tracePt t="17267" x="4711700" y="2260600"/>
          <p14:tracePt t="17280" x="4800600" y="2286000"/>
          <p14:tracePt t="17294" x="4914900" y="2292350"/>
          <p14:tracePt t="17307" x="4984750" y="2305050"/>
          <p14:tracePt t="17320" x="5099050" y="2305050"/>
          <p14:tracePt t="17334" x="5219700" y="2305050"/>
          <p14:tracePt t="17347" x="5276850" y="2305050"/>
          <p14:tracePt t="17360" x="5397500" y="2298700"/>
          <p14:tracePt t="17374" x="5511800" y="2279650"/>
          <p14:tracePt t="17387" x="5568950" y="2273300"/>
          <p14:tracePt t="17400" x="5651500" y="2260600"/>
          <p14:tracePt t="17413" x="5702300" y="2216150"/>
          <p14:tracePt t="17427" x="5715000" y="2209800"/>
          <p14:tracePt t="17440" x="5727700" y="2184400"/>
          <p14:tracePt t="17453" x="5734050" y="2159000"/>
          <p14:tracePt t="17467" x="5734050" y="2146300"/>
          <p14:tracePt t="17480" x="5734050" y="2120900"/>
          <p14:tracePt t="17493" x="5734050" y="2095500"/>
          <p14:tracePt t="17507" x="5734050" y="2076450"/>
          <p14:tracePt t="17521" x="5721350" y="2051050"/>
          <p14:tracePt t="17533" x="5708650" y="2025650"/>
          <p14:tracePt t="17547" x="5689600" y="2006600"/>
          <p14:tracePt t="17561" x="5664200" y="1987550"/>
          <p14:tracePt t="17573" x="5619750" y="1955800"/>
          <p14:tracePt t="17587" x="5581650" y="1943100"/>
          <p14:tracePt t="17600" x="5499100" y="1911350"/>
          <p14:tracePt t="17613" x="5353050" y="1879600"/>
          <p14:tracePt t="17627" x="5289550" y="1854200"/>
          <p14:tracePt t="17640" x="5137150" y="1809750"/>
          <p14:tracePt t="17653" x="4953000" y="1771650"/>
          <p14:tracePt t="17667" x="4864100" y="1765300"/>
          <p14:tracePt t="17680" x="4699000" y="1739900"/>
          <p14:tracePt t="17693" x="4527550" y="1714500"/>
          <p14:tracePt t="17707" x="4457700" y="1701800"/>
          <p14:tracePt t="17721" x="4311650" y="1695450"/>
          <p14:tracePt t="17734" x="4184650" y="1695450"/>
          <p14:tracePt t="17747" x="4133850" y="1695450"/>
          <p14:tracePt t="17760" x="4044950" y="1695450"/>
          <p14:tracePt t="17774" x="3962400" y="1695450"/>
          <p14:tracePt t="17787" x="3911600" y="1695450"/>
          <p14:tracePt t="17801" x="3822700" y="1695450"/>
          <p14:tracePt t="17815" x="3727450" y="1695450"/>
          <p14:tracePt t="17827" x="3702050" y="1695450"/>
          <p14:tracePt t="17841" x="3632200" y="1708150"/>
          <p14:tracePt t="17854" x="3587750" y="1720850"/>
          <p14:tracePt t="17867" x="3568700" y="1727200"/>
          <p14:tracePt t="17880" x="3543300" y="1746250"/>
          <p14:tracePt t="17893" x="3524250" y="1758950"/>
          <p14:tracePt t="17907" x="3511550" y="1771650"/>
          <p14:tracePt t="17920" x="3498850" y="1790700"/>
          <p14:tracePt t="17933" x="3492500" y="1816100"/>
          <p14:tracePt t="17947" x="3492500" y="1828800"/>
          <p14:tracePt t="17960" x="3492500" y="1866900"/>
          <p14:tracePt t="17973" x="3492500" y="1892300"/>
          <p14:tracePt t="17987" x="3492500" y="1898650"/>
          <p14:tracePt t="18001" x="3498850" y="1917700"/>
          <p14:tracePt t="18014" x="3517900" y="1949450"/>
          <p14:tracePt t="18027" x="3530600" y="1968500"/>
          <p14:tracePt t="18040" x="3581400" y="2006600"/>
          <p14:tracePt t="18053" x="3638550" y="2038350"/>
          <p14:tracePt t="18068" x="3683000" y="2057400"/>
          <p14:tracePt t="18080" x="3746500" y="2076450"/>
          <p14:tracePt t="18094" x="3816350" y="2082800"/>
          <p14:tracePt t="18107" x="3867150" y="2095500"/>
          <p14:tracePt t="18120" x="3962400" y="2108200"/>
          <p14:tracePt t="18134" x="4095750" y="2127250"/>
          <p14:tracePt t="18147" x="4171950" y="2133600"/>
          <p14:tracePt t="18160" x="4286250" y="2159000"/>
          <p14:tracePt t="18174" x="4419600" y="2178050"/>
          <p14:tracePt t="18187" x="4464050" y="2178050"/>
          <p14:tracePt t="18200" x="4552950" y="2190750"/>
          <p14:tracePt t="18214" x="4635500" y="2197100"/>
          <p14:tracePt t="18227" x="4679950" y="2197100"/>
          <p14:tracePt t="18227" x="0" y="0"/>
        </p14:tracePtLst>
        <p14:tracePtLst>
          <p14:tracePt t="20318" x="7537450" y="1765300"/>
          <p14:tracePt t="20334" x="7518400" y="1758950"/>
          <p14:tracePt t="20343" x="7505700" y="1752600"/>
          <p14:tracePt t="20350" x="7486650" y="1752600"/>
          <p14:tracePt t="20360" x="7454900" y="1739900"/>
          <p14:tracePt t="20374" x="7385050" y="1733550"/>
          <p14:tracePt t="20387" x="7346950" y="1727200"/>
          <p14:tracePt t="20400" x="7283450" y="1727200"/>
          <p14:tracePt t="20413" x="7245350" y="1727200"/>
          <p14:tracePt t="20427" x="7232650" y="1727200"/>
          <p14:tracePt t="20440" x="7200900" y="1727200"/>
          <p14:tracePt t="20454" x="7162800" y="1733550"/>
          <p14:tracePt t="20467" x="7156450" y="1739900"/>
          <p14:tracePt t="20480" x="7112000" y="1758950"/>
          <p14:tracePt t="20493" x="7086600" y="1784350"/>
          <p14:tracePt t="20507" x="7067550" y="1797050"/>
          <p14:tracePt t="20521" x="7048500" y="1822450"/>
          <p14:tracePt t="20533" x="7023100" y="1847850"/>
          <p14:tracePt t="20547" x="7004050" y="1866900"/>
          <p14:tracePt t="20561" x="6997700" y="1879600"/>
          <p14:tracePt t="20573" x="6985000" y="1898650"/>
          <p14:tracePt t="20587" x="6978650" y="1905000"/>
          <p14:tracePt t="20600" x="6972300" y="1930400"/>
          <p14:tracePt t="20613" x="6959600" y="1962150"/>
          <p14:tracePt t="20627" x="6953250" y="1968500"/>
          <p14:tracePt t="20640" x="6940550" y="2000250"/>
          <p14:tracePt t="20654" x="6940550" y="2019300"/>
          <p14:tracePt t="20667" x="6940550" y="2038350"/>
          <p14:tracePt t="20680" x="6934200" y="2070100"/>
          <p14:tracePt t="20694" x="6934200" y="2108200"/>
          <p14:tracePt t="20707" x="6927850" y="2127250"/>
          <p14:tracePt t="20723" x="6927850" y="2159000"/>
          <p14:tracePt t="20725" x="6927850" y="2184400"/>
          <p14:tracePt t="20734" x="6927850" y="2197100"/>
          <p14:tracePt t="20747" x="6927850" y="2209800"/>
          <p14:tracePt t="20760" x="6940550" y="2260600"/>
          <p14:tracePt t="20773" x="6965950" y="2298700"/>
          <p14:tracePt t="20787" x="6972300" y="2317750"/>
          <p14:tracePt t="20800" x="6991350" y="2343150"/>
          <p14:tracePt t="20813" x="7029450" y="2368550"/>
          <p14:tracePt t="20827" x="7042150" y="2374900"/>
          <p14:tracePt t="20841" x="7086600" y="2400300"/>
          <p14:tracePt t="20853" x="7162800" y="2419350"/>
          <p14:tracePt t="20867" x="7232650" y="2444750"/>
          <p14:tracePt t="20880" x="7366000" y="2470150"/>
          <p14:tracePt t="20893" x="7537450" y="2482850"/>
          <p14:tracePt t="20907" x="7632700" y="2489200"/>
          <p14:tracePt t="20921" x="7791450" y="2489200"/>
          <p14:tracePt t="20934" x="7969250" y="2489200"/>
          <p14:tracePt t="20947" x="8039100" y="2489200"/>
          <p14:tracePt t="20960" x="8172450" y="2489200"/>
          <p14:tracePt t="20974" x="8286750" y="2470150"/>
          <p14:tracePt t="20987" x="8337550" y="2463800"/>
          <p14:tracePt t="21000" x="8458200" y="2444750"/>
          <p14:tracePt t="21014" x="8572500" y="2413000"/>
          <p14:tracePt t="21026" x="8623300" y="2406650"/>
          <p14:tracePt t="21040" x="8718550" y="2374900"/>
          <p14:tracePt t="21053" x="8826500" y="2336800"/>
          <p14:tracePt t="21067" x="8890000" y="2324100"/>
          <p14:tracePt t="21080" x="8985250" y="2298700"/>
          <p14:tracePt t="21094" x="9067800" y="2279650"/>
          <p14:tracePt t="21108" x="9118600" y="2273300"/>
          <p14:tracePt t="21120" x="9220200" y="2273300"/>
          <p14:tracePt t="21133" x="9340850" y="2273300"/>
          <p14:tracePt t="21147" x="9404350" y="2273300"/>
          <p14:tracePt t="21160" x="9525000" y="2273300"/>
          <p14:tracePt t="21173" x="9658350" y="2266950"/>
          <p14:tracePt t="21187" x="9747250" y="2247900"/>
          <p14:tracePt t="21200" x="9880600" y="2228850"/>
          <p14:tracePt t="21213" x="9988550" y="2203450"/>
          <p14:tracePt t="21227" x="10039350" y="2197100"/>
          <p14:tracePt t="21240" x="10140950" y="2171700"/>
          <p14:tracePt t="21254" x="10242550" y="2139950"/>
          <p14:tracePt t="21267" x="10274300" y="2133600"/>
          <p14:tracePt t="21280" x="10344150" y="2101850"/>
          <p14:tracePt t="21294" x="10369550" y="2089150"/>
          <p14:tracePt t="21307" x="10388600" y="2076450"/>
          <p14:tracePt t="21320" x="10407650" y="2057400"/>
          <p14:tracePt t="21333" x="10420350" y="2038350"/>
          <p14:tracePt t="21349" x="10426700" y="2025650"/>
          <p14:tracePt t="21366" x="10426700" y="2019300"/>
          <p14:tracePt t="21374" x="10426700" y="2000250"/>
          <p14:tracePt t="21390" x="10426700" y="1993900"/>
          <p14:tracePt t="21400" x="10426700" y="1981200"/>
          <p14:tracePt t="21415" x="10426700" y="1968500"/>
          <p14:tracePt t="21427" x="10407650" y="1955800"/>
          <p14:tracePt t="21440" x="10388600" y="1924050"/>
          <p14:tracePt t="21453" x="10363200" y="1898650"/>
          <p14:tracePt t="21467" x="10350500" y="1892300"/>
          <p14:tracePt t="21480" x="10293350" y="1860550"/>
          <p14:tracePt t="21494" x="10217150" y="1841500"/>
          <p14:tracePt t="21507" x="10172700" y="1828800"/>
          <p14:tracePt t="21520" x="10052050" y="1809750"/>
          <p14:tracePt t="21533" x="9899650" y="1784350"/>
          <p14:tracePt t="21547" x="9791700" y="1778000"/>
          <p14:tracePt t="21560" x="9531350" y="1739900"/>
          <p14:tracePt t="21573" x="9271000" y="1733550"/>
          <p14:tracePt t="21586" x="9080500" y="1733550"/>
          <p14:tracePt t="21600" x="8820150" y="1733550"/>
          <p14:tracePt t="21613" x="8553450" y="1733550"/>
          <p14:tracePt t="21626" x="8420100" y="1752600"/>
          <p14:tracePt t="21640" x="8223250" y="1778000"/>
          <p14:tracePt t="21654" x="7956550" y="1822450"/>
          <p14:tracePt t="21667" x="7829550" y="1835150"/>
          <p14:tracePt t="21680" x="7575550" y="1885950"/>
          <p14:tracePt t="21693" x="7435850" y="1930400"/>
          <p14:tracePt t="21707" x="7397750" y="1949450"/>
          <p14:tracePt t="21720" x="7359650" y="1962150"/>
          <p14:tracePt t="21733" x="7334250" y="1981200"/>
          <p14:tracePt t="21747" x="7327900" y="1987550"/>
          <p14:tracePt t="21760" x="7315200" y="2000250"/>
          <p14:tracePt t="21773" x="7308850" y="2006600"/>
          <p14:tracePt t="21787" x="7302500" y="2012950"/>
          <p14:tracePt t="21801" x="7302500" y="2025650"/>
          <p14:tracePt t="21814" x="7302500" y="2032000"/>
          <p14:tracePt t="21827" x="7302500" y="2044700"/>
          <p14:tracePt t="21841" x="7302500" y="2051050"/>
          <p14:tracePt t="21879" x="7302500" y="2057400"/>
          <p14:tracePt t="21910" x="0" y="0"/>
        </p14:tracePtLst>
        <p14:tracePtLst>
          <p14:tracePt t="50601" x="4489450" y="5581650"/>
          <p14:tracePt t="50654" x="4470400" y="5581650"/>
          <p14:tracePt t="50662" x="4445000" y="5581650"/>
          <p14:tracePt t="50670" x="4419600" y="5581650"/>
          <p14:tracePt t="50679" x="4394200" y="5581650"/>
          <p14:tracePt t="50692" x="4362450" y="5575300"/>
          <p14:tracePt t="50705" x="4292600" y="5562600"/>
          <p14:tracePt t="50720" x="4216400" y="5556250"/>
          <p14:tracePt t="50732" x="4171950" y="5543550"/>
          <p14:tracePt t="50745" x="4083050" y="5543550"/>
          <p14:tracePt t="50759" x="3981450" y="5537200"/>
          <p14:tracePt t="50773" x="3930650" y="5537200"/>
          <p14:tracePt t="50786" x="3810000" y="5537200"/>
          <p14:tracePt t="50800" x="3651250" y="5537200"/>
          <p14:tracePt t="50812" x="3568700" y="5537200"/>
          <p14:tracePt t="50825" x="3403600" y="5537200"/>
          <p14:tracePt t="50839" x="3219450" y="5537200"/>
          <p14:tracePt t="50852" x="3130550" y="5537200"/>
          <p14:tracePt t="50866" x="2965450" y="5537200"/>
          <p14:tracePt t="50879" x="2819400" y="5537200"/>
          <p14:tracePt t="50892" x="2755900" y="5537200"/>
          <p14:tracePt t="50905" x="2628900" y="5537200"/>
          <p14:tracePt t="50921" x="2508250" y="5537200"/>
          <p14:tracePt t="50932" x="2444750" y="5537200"/>
          <p14:tracePt t="50945" x="2317750" y="5537200"/>
          <p14:tracePt t="50959" x="2184400" y="5543550"/>
          <p14:tracePt t="50972" x="2120900" y="5549900"/>
          <p14:tracePt t="50986" x="2006600" y="5575300"/>
          <p14:tracePt t="50999" x="1905000" y="5613400"/>
          <p14:tracePt t="51015" x="1816100" y="5670550"/>
          <p14:tracePt t="51025" x="1778000" y="5689600"/>
          <p14:tracePt t="51039" x="1701800" y="5740400"/>
          <p14:tracePt t="51053" x="1625600" y="5797550"/>
          <p14:tracePt t="51065" x="1600200" y="5810250"/>
          <p14:tracePt t="51079" x="1562100" y="5854700"/>
          <p14:tracePt t="51094" x="1536700" y="5911850"/>
          <p14:tracePt t="51106" x="1536700" y="5943600"/>
          <p14:tracePt t="51120" x="1536700" y="5994400"/>
          <p14:tracePt t="51132" x="1536700" y="6026150"/>
          <p14:tracePt t="51146" x="1536700" y="6083300"/>
          <p14:tracePt t="51159" x="1543050" y="6159500"/>
          <p14:tracePt t="51173" x="1549400" y="6197600"/>
          <p14:tracePt t="51186" x="1581150" y="6254750"/>
          <p14:tracePt t="51201" x="1631950" y="6324600"/>
          <p14:tracePt t="51213" x="1670050" y="6362700"/>
          <p14:tracePt t="51225" x="1714500" y="6432550"/>
          <p14:tracePt t="51239" x="1790700" y="6477000"/>
          <p14:tracePt t="51252" x="1809750" y="6483350"/>
          <p14:tracePt t="51266" x="1911350" y="6534150"/>
          <p14:tracePt t="51279" x="1968500" y="6534150"/>
          <p14:tracePt t="51292" x="2012950" y="6534150"/>
          <p14:tracePt t="51294" x="2082800" y="6534150"/>
          <p14:tracePt t="51305" x="2139950" y="6534150"/>
          <p14:tracePt t="51319" x="2197100" y="6534150"/>
          <p14:tracePt t="51332" x="2228850" y="6534150"/>
          <p14:tracePt t="51346" x="2362200" y="6534150"/>
          <p14:tracePt t="51359" x="2457450" y="6534150"/>
          <p14:tracePt t="51373" x="2540000" y="6534150"/>
          <p14:tracePt t="51385" x="2724150" y="6534150"/>
          <p14:tracePt t="51399" x="2844800" y="6534150"/>
          <p14:tracePt t="51412" x="2933700" y="6540500"/>
          <p14:tracePt t="51426" x="3136900" y="6540500"/>
          <p14:tracePt t="51439" x="3302000" y="6521450"/>
          <p14:tracePt t="51452" x="3390900" y="6496050"/>
          <p14:tracePt t="51466" x="3549650" y="6432550"/>
          <p14:tracePt t="51479" x="3714750" y="6375400"/>
          <p14:tracePt t="51492" x="3810000" y="6343650"/>
          <p14:tracePt t="51494" x="3962400" y="6318250"/>
          <p14:tracePt t="51505" x="4089400" y="6305550"/>
          <p14:tracePt t="51519" x="4368800" y="6305550"/>
          <p14:tracePt t="51532" x="4457700" y="6299200"/>
          <p14:tracePt t="51546" x="4635500" y="6299200"/>
          <p14:tracePt t="51560" x="4768850" y="6299200"/>
          <p14:tracePt t="51572" x="4819650" y="6299200"/>
          <p14:tracePt t="51586" x="4914900" y="6280150"/>
          <p14:tracePt t="51599" x="5022850" y="6267450"/>
          <p14:tracePt t="51612" x="5073650" y="6261100"/>
          <p14:tracePt t="51626" x="5187950" y="6248400"/>
          <p14:tracePt t="51639" x="5327650" y="6229350"/>
          <p14:tracePt t="51653" x="5403850" y="6229350"/>
          <p14:tracePt t="51655" x="5467350" y="6229350"/>
          <p14:tracePt t="51666" x="5543550" y="6229350"/>
          <p14:tracePt t="51679" x="5664200" y="6229350"/>
          <p14:tracePt t="51692" x="5727700" y="6229350"/>
          <p14:tracePt t="51705" x="5854700" y="6229350"/>
          <p14:tracePt t="51719" x="5981700" y="6229350"/>
          <p14:tracePt t="51732" x="6057900" y="6242050"/>
          <p14:tracePt t="51746" x="6248400" y="6261100"/>
          <p14:tracePt t="51759" x="6407150" y="6280150"/>
          <p14:tracePt t="51773" x="6483350" y="6280150"/>
          <p14:tracePt t="51786" x="6661150" y="6280150"/>
          <p14:tracePt t="51800" x="6832600" y="6280150"/>
          <p14:tracePt t="51812" x="6940550" y="6280150"/>
          <p14:tracePt t="51826" x="7137400" y="6280150"/>
          <p14:tracePt t="51839" x="7315200" y="6280150"/>
          <p14:tracePt t="51852" x="7378700" y="6280150"/>
          <p14:tracePt t="51865" x="7556500" y="6280150"/>
          <p14:tracePt t="51879" x="7670800" y="6280150"/>
          <p14:tracePt t="51892" x="7721600" y="6280150"/>
          <p14:tracePt t="51905" x="7854950" y="6280150"/>
          <p14:tracePt t="51920" x="7981950" y="6280150"/>
          <p14:tracePt t="51932" x="8045450" y="6280150"/>
          <p14:tracePt t="51946" x="8153400" y="6280150"/>
          <p14:tracePt t="51959" x="8255000" y="6280150"/>
          <p14:tracePt t="51972" x="8305800" y="6280150"/>
          <p14:tracePt t="51985" x="8369300" y="6280150"/>
          <p14:tracePt t="51999" x="8451850" y="6280150"/>
          <p14:tracePt t="52014" x="8553450" y="6280150"/>
          <p14:tracePt t="52025" x="8616950" y="6280150"/>
          <p14:tracePt t="52039" x="8750300" y="6254750"/>
          <p14:tracePt t="52052" x="8813800" y="6242050"/>
          <p14:tracePt t="52053" x="8864600" y="6235700"/>
          <p14:tracePt t="52066" x="8934450" y="6223000"/>
          <p14:tracePt t="52079" x="9023350" y="6197600"/>
          <p14:tracePt t="52094" x="9118600" y="6165850"/>
          <p14:tracePt t="52106" x="9188450" y="6146800"/>
          <p14:tracePt t="52119" x="9334500" y="6102350"/>
          <p14:tracePt t="52132" x="9410700" y="6070600"/>
          <p14:tracePt t="52145" x="9544050" y="6032500"/>
          <p14:tracePt t="52159" x="9658350" y="6000750"/>
          <p14:tracePt t="52173" x="9696450" y="5981700"/>
          <p14:tracePt t="52186" x="9747250" y="5949950"/>
          <p14:tracePt t="52199" x="9772650" y="5937250"/>
          <p14:tracePt t="52212" x="9779000" y="5930900"/>
          <p14:tracePt t="52225" x="9785350" y="5924550"/>
          <p14:tracePt t="52239" x="9798050" y="5905500"/>
          <p14:tracePt t="52252" x="9804400" y="5892800"/>
          <p14:tracePt t="52254" x="9804400" y="5886450"/>
          <p14:tracePt t="52265" x="9804400" y="5873750"/>
          <p14:tracePt t="52279" x="9804400" y="5861050"/>
          <p14:tracePt t="52292" x="9804400" y="5848350"/>
          <p14:tracePt t="52306" x="9804400" y="5822950"/>
          <p14:tracePt t="52319" x="9785350" y="5791200"/>
          <p14:tracePt t="52332" x="9766300" y="5772150"/>
          <p14:tracePt t="52347" x="9715500" y="5734050"/>
          <p14:tracePt t="52359" x="9645650" y="5708650"/>
          <p14:tracePt t="52374" x="9601200" y="5702300"/>
          <p14:tracePt t="52375" x="9563100" y="5702300"/>
          <p14:tracePt t="52385" x="9525000" y="5695950"/>
          <p14:tracePt t="52399" x="9442450" y="5695950"/>
          <p14:tracePt t="52412" x="9398000" y="5695950"/>
          <p14:tracePt t="52426" x="9264650" y="5695950"/>
          <p14:tracePt t="52440" x="9099550" y="5695950"/>
          <p14:tracePt t="52452" x="9010650" y="5695950"/>
          <p14:tracePt t="52466" x="8959850" y="5695950"/>
          <p14:tracePt t="52479" x="8839200" y="5715000"/>
          <p14:tracePt t="52492" x="8712200" y="5753100"/>
          <p14:tracePt t="52505" x="8470900" y="5822950"/>
          <p14:tracePt t="52519" x="8305800" y="5867400"/>
          <p14:tracePt t="52532" x="8229600" y="5880100"/>
          <p14:tracePt t="52546" x="8089900" y="5892800"/>
          <p14:tracePt t="52559" x="7950200" y="5892800"/>
          <p14:tracePt t="52572" x="7886700" y="5892800"/>
          <p14:tracePt t="52585" x="7823200" y="5892800"/>
          <p14:tracePt t="52600" x="7785100" y="5899150"/>
          <p14:tracePt t="52612" x="7778750" y="5899150"/>
          <p14:tracePt t="52625" x="7772400" y="5899150"/>
          <p14:tracePt t="52686" x="0" y="0"/>
        </p14:tracePtLst>
      </p14:laserTraceLst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471195-4DDF-43CC-8BD2-CE7E2C178E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1682" y="20190"/>
            <a:ext cx="7398873" cy="484748"/>
          </a:xfrm>
        </p:spPr>
        <p:txBody>
          <a:bodyPr/>
          <a:lstStyle/>
          <a:p>
            <a:r>
              <a:rPr lang="en-US" dirty="0"/>
              <a:t>PCA: Formal Definition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66A526-2C5D-4DCF-8E2F-619970FAE28F}"/>
              </a:ext>
            </a:extLst>
          </p:cNvPr>
          <p:cNvSpPr txBox="1"/>
          <p:nvPr/>
        </p:nvSpPr>
        <p:spPr>
          <a:xfrm>
            <a:off x="1981200" y="790545"/>
            <a:ext cx="61609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prstClr val="black"/>
                </a:solidFill>
              </a:rPr>
              <a:t>Principal component </a:t>
            </a:r>
            <a:r>
              <a:rPr lang="en-US" sz="2000" i="1" dirty="0">
                <a:solidFill>
                  <a:prstClr val="black"/>
                </a:solidFill>
              </a:rPr>
              <a:t>w</a:t>
            </a:r>
            <a:r>
              <a:rPr lang="en-US" sz="2000" baseline="-25000" dirty="0">
                <a:solidFill>
                  <a:prstClr val="black"/>
                </a:solidFill>
              </a:rPr>
              <a:t>1</a:t>
            </a:r>
            <a:r>
              <a:rPr lang="en-US" sz="2000" i="1" dirty="0">
                <a:solidFill>
                  <a:prstClr val="black"/>
                </a:solidFill>
              </a:rPr>
              <a:t> </a:t>
            </a:r>
            <a:r>
              <a:rPr lang="en-US" sz="2000" dirty="0">
                <a:solidFill>
                  <a:prstClr val="black"/>
                </a:solidFill>
              </a:rPr>
              <a:t>of a data set </a:t>
            </a:r>
            <a:r>
              <a:rPr lang="en-US" sz="2000" b="1" i="1" dirty="0">
                <a:solidFill>
                  <a:prstClr val="black"/>
                </a:solidFill>
              </a:rPr>
              <a:t>X</a:t>
            </a:r>
            <a:r>
              <a:rPr lang="en-US" sz="2000" b="1" dirty="0">
                <a:solidFill>
                  <a:prstClr val="black"/>
                </a:solidFill>
              </a:rPr>
              <a:t> </a:t>
            </a:r>
            <a:r>
              <a:rPr lang="en-US" sz="2000" dirty="0">
                <a:solidFill>
                  <a:prstClr val="black"/>
                </a:solidFill>
              </a:rPr>
              <a:t>can be defined as:</a:t>
            </a:r>
            <a:endParaRPr lang="en-US" sz="2000" b="1" dirty="0">
              <a:solidFill>
                <a:prstClr val="black"/>
              </a:solidFill>
            </a:endParaRPr>
          </a:p>
        </p:txBody>
      </p:sp>
      <p:pic>
        <p:nvPicPr>
          <p:cNvPr id="5" name="Picture 2" descr="\mathbf{w}_1&#10; = \underset{\Vert \mathbf{w} \Vert = 1}{\operatorname{\arg\,max}}\,\operatorname{Var}\{ \mathbf{w}^{\rm T} \mathbf{X} \}&#10; = \underset{\Vert \mathbf{w} \Vert = 1}{\operatorname{\arg\,max}}\,E\left\{ \left( \mathbf{w}^{\rm T} \mathbf{X}\right)^2 \right\}">
            <a:extLst>
              <a:ext uri="{FF2B5EF4-FFF2-40B4-BE49-F238E27FC236}">
                <a16:creationId xmlns:a16="http://schemas.microsoft.com/office/drawing/2014/main" id="{6EF0FF26-A8C4-40B9-8298-B5C6D2BFE0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0399" y="1631398"/>
            <a:ext cx="6380802" cy="645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B94FAE5-16B9-4ED2-9C7C-6C59E7286524}"/>
              </a:ext>
            </a:extLst>
          </p:cNvPr>
          <p:cNvSpPr txBox="1"/>
          <p:nvPr/>
        </p:nvSpPr>
        <p:spPr>
          <a:xfrm>
            <a:off x="1229553" y="2793761"/>
            <a:ext cx="99239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prstClr val="black"/>
                </a:solidFill>
              </a:rPr>
              <a:t>Subsequent components </a:t>
            </a:r>
            <a:r>
              <a:rPr lang="en-US" sz="2000" i="1" dirty="0">
                <a:solidFill>
                  <a:prstClr val="black"/>
                </a:solidFill>
              </a:rPr>
              <a:t>k</a:t>
            </a:r>
            <a:r>
              <a:rPr lang="en-US" sz="2000" dirty="0">
                <a:solidFill>
                  <a:prstClr val="black"/>
                </a:solidFill>
              </a:rPr>
              <a:t>, can be found by simply subtracting </a:t>
            </a:r>
            <a:r>
              <a:rPr lang="en-US" sz="2000" i="1" dirty="0">
                <a:solidFill>
                  <a:prstClr val="black"/>
                </a:solidFill>
              </a:rPr>
              <a:t>k-1</a:t>
            </a:r>
            <a:r>
              <a:rPr lang="en-US" sz="2000" dirty="0">
                <a:solidFill>
                  <a:prstClr val="black"/>
                </a:solidFill>
              </a:rPr>
              <a:t> components from the data</a:t>
            </a:r>
          </a:p>
        </p:txBody>
      </p:sp>
      <p:pic>
        <p:nvPicPr>
          <p:cNvPr id="7" name="Picture 4" descr="\mathbf{\hat{X}}_{k - 1}&#10; = \mathbf{X} -&#10; \sum_{i = 1}^{k - 1}&#10; \mathbf{w}_i \mathbf{w}_i^{\rm T} \mathbf{X}">
            <a:extLst>
              <a:ext uri="{FF2B5EF4-FFF2-40B4-BE49-F238E27FC236}">
                <a16:creationId xmlns:a16="http://schemas.microsoft.com/office/drawing/2014/main" id="{884EFEA8-F4E7-4043-A423-352C0C2369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0235" y="3454533"/>
            <a:ext cx="3065718" cy="85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84D7BF1-3C9D-41D3-A0D4-8EE1B245452C}"/>
              </a:ext>
            </a:extLst>
          </p:cNvPr>
          <p:cNvSpPr txBox="1"/>
          <p:nvPr/>
        </p:nvSpPr>
        <p:spPr>
          <a:xfrm>
            <a:off x="1326482" y="4793354"/>
            <a:ext cx="42263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prstClr val="black"/>
                </a:solidFill>
              </a:rPr>
              <a:t>And substituting as </a:t>
            </a:r>
            <a:r>
              <a:rPr lang="en-US" sz="2000" b="1" i="1" dirty="0">
                <a:solidFill>
                  <a:prstClr val="black"/>
                </a:solidFill>
              </a:rPr>
              <a:t>Ẋ</a:t>
            </a:r>
            <a:r>
              <a:rPr lang="en-US" sz="2000" baseline="-25000" dirty="0">
                <a:solidFill>
                  <a:prstClr val="black"/>
                </a:solidFill>
              </a:rPr>
              <a:t>k-1</a:t>
            </a:r>
            <a:r>
              <a:rPr lang="en-US" sz="2000" dirty="0">
                <a:solidFill>
                  <a:prstClr val="black"/>
                </a:solidFill>
              </a:rPr>
              <a:t> a new data set </a:t>
            </a:r>
          </a:p>
        </p:txBody>
      </p:sp>
      <p:pic>
        <p:nvPicPr>
          <p:cNvPr id="9" name="Picture 6" descr="\mathbf{w}_k&#10; = \underset{\Vert \mathbf{w} \Vert = 1}{\operatorname{arg\,max}}\,E\left\{&#10; \left( \mathbf{w}^{\rm T} \mathbf{\hat{X}}_{k - 1}&#10; \right)^2 \right\}.">
            <a:extLst>
              <a:ext uri="{FF2B5EF4-FFF2-40B4-BE49-F238E27FC236}">
                <a16:creationId xmlns:a16="http://schemas.microsoft.com/office/drawing/2014/main" id="{DD6A4559-B7EC-41F1-92E1-DCCD75053A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80"/>
          <a:stretch/>
        </p:blipFill>
        <p:spPr bwMode="auto">
          <a:xfrm>
            <a:off x="4419358" y="5482694"/>
            <a:ext cx="4001197" cy="733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9829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771"/>
    </mc:Choice>
    <mc:Fallback xmlns="">
      <p:transition spd="slow" advTm="36771"/>
    </mc:Fallback>
  </mc:AlternateContent>
  <p:extLst>
    <p:ext uri="{3A86A75C-4F4B-4683-9AE1-C65F6400EC91}">
      <p14:laserTraceLst xmlns:p14="http://schemas.microsoft.com/office/powerpoint/2010/main">
        <p14:tracePtLst>
          <p14:tracePt t="13037" x="5537200" y="1441450"/>
          <p14:tracePt t="13084" x="5524500" y="1441450"/>
          <p14:tracePt t="13094" x="5486400" y="1435100"/>
          <p14:tracePt t="13099" x="5448300" y="1435100"/>
          <p14:tracePt t="13110" x="5397500" y="1422400"/>
          <p14:tracePt t="13125" x="5276850" y="1409700"/>
          <p14:tracePt t="13137" x="5200650" y="1409700"/>
          <p14:tracePt t="13150" x="5048250" y="1403350"/>
          <p14:tracePt t="13164" x="4864100" y="1403350"/>
          <p14:tracePt t="13177" x="4762500" y="1403350"/>
          <p14:tracePt t="13190" x="4559300" y="1390650"/>
          <p14:tracePt t="13205" x="4368800" y="1390650"/>
          <p14:tracePt t="13217" x="4286250" y="1390650"/>
          <p14:tracePt t="13231" x="4121150" y="1390650"/>
          <p14:tracePt t="13244" x="4013200" y="1390650"/>
          <p14:tracePt t="13257" x="3968750" y="1397000"/>
          <p14:tracePt t="13270" x="3886200" y="1422400"/>
          <p14:tracePt t="13284" x="3822700" y="1435100"/>
          <p14:tracePt t="13298" x="3810000" y="1447800"/>
          <p14:tracePt t="13311" x="3771900" y="1473200"/>
          <p14:tracePt t="13325" x="3714750" y="1511300"/>
          <p14:tracePt t="13337" x="3683000" y="1524000"/>
          <p14:tracePt t="13350" x="3632200" y="1555750"/>
          <p14:tracePt t="13364" x="3613150" y="1574800"/>
          <p14:tracePt t="13377" x="3587750" y="1593850"/>
          <p14:tracePt t="13390" x="3556000" y="1625600"/>
          <p14:tracePt t="13404" x="3524250" y="1670050"/>
          <p14:tracePt t="13418" x="3511550" y="1689100"/>
          <p14:tracePt t="13430" x="3486150" y="1727200"/>
          <p14:tracePt t="13444" x="3473450" y="1765300"/>
          <p14:tracePt t="13457" x="3467100" y="1784350"/>
          <p14:tracePt t="13472" x="3467100" y="1828800"/>
          <p14:tracePt t="13484" x="3467100" y="1873250"/>
          <p14:tracePt t="13498" x="3467100" y="1892300"/>
          <p14:tracePt t="13510" x="3467100" y="1936750"/>
          <p14:tracePt t="13524" x="3479800" y="1987550"/>
          <p14:tracePt t="13537" x="3486150" y="2000250"/>
          <p14:tracePt t="13550" x="3511550" y="2051050"/>
          <p14:tracePt t="13564" x="3524250" y="2070100"/>
          <p14:tracePt t="13578" x="3530600" y="2082800"/>
          <p14:tracePt t="13579" x="3549650" y="2095500"/>
          <p14:tracePt t="13590" x="3562350" y="2108200"/>
          <p14:tracePt t="13604" x="3619500" y="2139950"/>
          <p14:tracePt t="13617" x="3663950" y="2171700"/>
          <p14:tracePt t="13630" x="3778250" y="2216150"/>
          <p14:tracePt t="13644" x="3930650" y="2279650"/>
          <p14:tracePt t="13657" x="4019550" y="2317750"/>
          <p14:tracePt t="13672" x="4191000" y="2362200"/>
          <p14:tracePt t="13685" x="4356100" y="2393950"/>
          <p14:tracePt t="13697" x="4445000" y="2400300"/>
          <p14:tracePt t="13711" x="4610100" y="2406650"/>
          <p14:tracePt t="13724" x="4787900" y="2406650"/>
          <p14:tracePt t="13737" x="4883150" y="2406650"/>
          <p14:tracePt t="13752" x="5041900" y="2406650"/>
          <p14:tracePt t="13765" x="5219700" y="2419350"/>
          <p14:tracePt t="13778" x="5308600" y="2419350"/>
          <p14:tracePt t="13791" x="5486400" y="2419350"/>
          <p14:tracePt t="13804" x="5683250" y="2419350"/>
          <p14:tracePt t="13817" x="5797550" y="2419350"/>
          <p14:tracePt t="13831" x="6007100" y="2419350"/>
          <p14:tracePt t="13844" x="6235700" y="2419350"/>
          <p14:tracePt t="13857" x="6318250" y="2419350"/>
          <p14:tracePt t="13871" x="6483350" y="2419350"/>
          <p14:tracePt t="13884" x="6648450" y="2406650"/>
          <p14:tracePt t="13897" x="6737350" y="2374900"/>
          <p14:tracePt t="13911" x="6915150" y="2317750"/>
          <p14:tracePt t="13924" x="7067550" y="2286000"/>
          <p14:tracePt t="13937" x="7137400" y="2266950"/>
          <p14:tracePt t="13951" x="7251700" y="2241550"/>
          <p14:tracePt t="13965" x="7334250" y="2235200"/>
          <p14:tracePt t="13978" x="7385050" y="2228850"/>
          <p14:tracePt t="13990" x="7505700" y="2216150"/>
          <p14:tracePt t="14005" x="7626350" y="2216150"/>
          <p14:tracePt t="14017" x="7696200" y="2209800"/>
          <p14:tracePt t="14030" x="7816850" y="2184400"/>
          <p14:tracePt t="14044" x="7918450" y="2165350"/>
          <p14:tracePt t="14057" x="7988300" y="2139950"/>
          <p14:tracePt t="14070" x="8096250" y="2114550"/>
          <p14:tracePt t="14084" x="8147050" y="2089150"/>
          <p14:tracePt t="14097" x="8172450" y="2076450"/>
          <p14:tracePt t="14110" x="8235950" y="2025650"/>
          <p14:tracePt t="14125" x="8274050" y="2000250"/>
          <p14:tracePt t="14137" x="8286750" y="1993900"/>
          <p14:tracePt t="14150" x="8318500" y="1968500"/>
          <p14:tracePt t="14164" x="8369300" y="1936750"/>
          <p14:tracePt t="14177" x="8407400" y="1917700"/>
          <p14:tracePt t="14190" x="8451850" y="1885950"/>
          <p14:tracePt t="14204" x="8489950" y="1866900"/>
          <p14:tracePt t="14217" x="8502650" y="1854200"/>
          <p14:tracePt t="14231" x="8528050" y="1822450"/>
          <p14:tracePt t="14244" x="8547100" y="1790700"/>
          <p14:tracePt t="14257" x="8559800" y="1784350"/>
          <p14:tracePt t="14270" x="8604250" y="1758950"/>
          <p14:tracePt t="14284" x="8629650" y="1733550"/>
          <p14:tracePt t="14299" x="8661400" y="1714500"/>
          <p14:tracePt t="14310" x="8667750" y="1708150"/>
          <p14:tracePt t="14324" x="8667750" y="1695450"/>
          <p14:tracePt t="14337" x="8667750" y="1682750"/>
          <p14:tracePt t="14350" x="8667750" y="1657350"/>
          <p14:tracePt t="14364" x="8591550" y="1619250"/>
          <p14:tracePt t="14377" x="8547100" y="1606550"/>
          <p14:tracePt t="14390" x="8407400" y="1574800"/>
          <p14:tracePt t="14405" x="8248650" y="1574800"/>
          <p14:tracePt t="14418" x="8159750" y="1574800"/>
          <p14:tracePt t="14430" x="7918450" y="1574800"/>
          <p14:tracePt t="14444" x="7588250" y="1574800"/>
          <p14:tracePt t="14458" x="7410450" y="1574800"/>
          <p14:tracePt t="14459" x="7226300" y="1574800"/>
          <p14:tracePt t="14470" x="7067550" y="1574800"/>
          <p14:tracePt t="14484" x="6667500" y="1574800"/>
          <p14:tracePt t="14498" x="6477000" y="1574800"/>
          <p14:tracePt t="14499" x="6254750" y="1574800"/>
          <p14:tracePt t="14510" x="6064250" y="1574800"/>
          <p14:tracePt t="14524" x="5810250" y="1600200"/>
          <p14:tracePt t="14537" x="5676900" y="1612900"/>
          <p14:tracePt t="14550" x="5467350" y="1638300"/>
          <p14:tracePt t="14564" x="5283200" y="1670050"/>
          <p14:tracePt t="14577" x="5213350" y="1676400"/>
          <p14:tracePt t="14591" x="5080000" y="1701800"/>
          <p14:tracePt t="14604" x="4965700" y="1708150"/>
          <p14:tracePt t="14617" x="4921250" y="1714500"/>
          <p14:tracePt t="14631" x="4864100" y="1720850"/>
          <p14:tracePt t="14644" x="4826000" y="1733550"/>
          <p14:tracePt t="14658" x="4819650" y="1733550"/>
          <p14:tracePt t="14670" x="4800600" y="1733550"/>
          <p14:tracePt t="14697" x="4794250" y="1733550"/>
          <p14:tracePt t="14772" x="0" y="0"/>
        </p14:tracePtLst>
        <p14:tracePtLst>
          <p14:tracePt t="26269" x="6648450" y="2673350"/>
          <p14:tracePt t="26276" x="6623050" y="2667000"/>
          <p14:tracePt t="26284" x="6591300" y="2647950"/>
          <p14:tracePt t="26297" x="6534150" y="2641600"/>
          <p14:tracePt t="26310" x="6400800" y="2609850"/>
          <p14:tracePt t="26324" x="6248400" y="2571750"/>
          <p14:tracePt t="26337" x="6153150" y="2559050"/>
          <p14:tracePt t="26350" x="5969000" y="2533650"/>
          <p14:tracePt t="26363" x="5784850" y="2527300"/>
          <p14:tracePt t="26377" x="5695950" y="2527300"/>
          <p14:tracePt t="26390" x="5543550" y="2527300"/>
          <p14:tracePt t="26404" x="5410200" y="2527300"/>
          <p14:tracePt t="26418" x="5327650" y="2527300"/>
          <p14:tracePt t="26430" x="5156200" y="2527300"/>
          <p14:tracePt t="26443" x="4965700" y="2527300"/>
          <p14:tracePt t="26457" x="4800600" y="2546350"/>
          <p14:tracePt t="26470" x="4521200" y="2546350"/>
          <p14:tracePt t="26483" x="4279900" y="2546350"/>
          <p14:tracePt t="26497" x="4184650" y="2546350"/>
          <p14:tracePt t="26510" x="4000500" y="2546350"/>
          <p14:tracePt t="26523" x="3822700" y="2546350"/>
          <p14:tracePt t="26537" x="3733800" y="2552700"/>
          <p14:tracePt t="26550" x="3587750" y="2584450"/>
          <p14:tracePt t="26563" x="3473450" y="2616200"/>
          <p14:tracePt t="26577" x="3416300" y="2635250"/>
          <p14:tracePt t="26591" x="3308350" y="2698750"/>
          <p14:tracePt t="26603" x="3206750" y="2762250"/>
          <p14:tracePt t="26617" x="3155950" y="2806700"/>
          <p14:tracePt t="26630" x="3079750" y="2882900"/>
          <p14:tracePt t="26643" x="3035300" y="2959100"/>
          <p14:tracePt t="26657" x="3016250" y="3003550"/>
          <p14:tracePt t="26670" x="3016250" y="3086100"/>
          <p14:tracePt t="26683" x="3016250" y="3149600"/>
          <p14:tracePt t="26697" x="3028950" y="3187700"/>
          <p14:tracePt t="26710" x="3111500" y="3289300"/>
          <p14:tracePt t="26723" x="3232150" y="3384550"/>
          <p14:tracePt t="26737" x="3327400" y="3448050"/>
          <p14:tracePt t="26750" x="3549650" y="3543300"/>
          <p14:tracePt t="26763" x="3911600" y="3657600"/>
          <p14:tracePt t="26777" x="4070350" y="3702050"/>
          <p14:tracePt t="26791" x="4502150" y="3835400"/>
          <p14:tracePt t="26803" x="4870450" y="3911600"/>
          <p14:tracePt t="26817" x="5041900" y="3937000"/>
          <p14:tracePt t="26830" x="5353050" y="3987800"/>
          <p14:tracePt t="26844" x="5594350" y="4013200"/>
          <p14:tracePt t="26857" x="5708650" y="4038600"/>
          <p14:tracePt t="26870" x="5924550" y="4070350"/>
          <p14:tracePt t="26884" x="6229350" y="4095750"/>
          <p14:tracePt t="26897" x="6369050" y="4121150"/>
          <p14:tracePt t="26900" x="6515100" y="4140200"/>
          <p14:tracePt t="26911" x="6667500" y="4178300"/>
          <p14:tracePt t="26925" x="7016750" y="4229100"/>
          <p14:tracePt t="26937" x="7232650" y="4260850"/>
          <p14:tracePt t="26950" x="7677150" y="4330700"/>
          <p14:tracePt t="26963" x="8115300" y="4349750"/>
          <p14:tracePt t="26977" x="8293100" y="4349750"/>
          <p14:tracePt t="26990" x="8667750" y="4349750"/>
          <p14:tracePt t="27005" x="9048750" y="4318000"/>
          <p14:tracePt t="27017" x="9220200" y="4267200"/>
          <p14:tracePt t="27030" x="9601200" y="4146550"/>
          <p14:tracePt t="27044" x="9899650" y="4064000"/>
          <p14:tracePt t="27057" x="10033000" y="4025900"/>
          <p14:tracePt t="27070" x="10229850" y="3962400"/>
          <p14:tracePt t="27083" x="10433050" y="3886200"/>
          <p14:tracePt t="27097" x="10502900" y="3848100"/>
          <p14:tracePt t="27110" x="10598150" y="3784600"/>
          <p14:tracePt t="27123" x="10668000" y="3727450"/>
          <p14:tracePt t="27138" x="10687050" y="3702050"/>
          <p14:tracePt t="27150" x="10725150" y="3651250"/>
          <p14:tracePt t="27163" x="10731500" y="3606800"/>
          <p14:tracePt t="27177" x="10737850" y="3575050"/>
          <p14:tracePt t="27190" x="10737850" y="3556000"/>
          <p14:tracePt t="27205" x="10731500" y="3524250"/>
          <p14:tracePt t="27217" x="10706100" y="3505200"/>
          <p14:tracePt t="27230" x="10655300" y="3473450"/>
          <p14:tracePt t="27244" x="10560050" y="3441700"/>
          <p14:tracePt t="27257" x="10509250" y="3429000"/>
          <p14:tracePt t="27270" x="10388600" y="3403600"/>
          <p14:tracePt t="27283" x="10236200" y="3390900"/>
          <p14:tracePt t="27284" x="0" y="0"/>
        </p14:tracePtLst>
      </p14:laserTraceLst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F600D0-ACAC-4B5C-89CD-C58A29FE5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6062" y="13695"/>
            <a:ext cx="5059937" cy="484748"/>
          </a:xfrm>
        </p:spPr>
        <p:txBody>
          <a:bodyPr/>
          <a:lstStyle/>
          <a:p>
            <a:r>
              <a:rPr lang="en-US" dirty="0"/>
              <a:t>PCA in Python…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FB93D19-586D-7204-38C8-AC4DE03EF2D8}"/>
              </a:ext>
            </a:extLst>
          </p:cNvPr>
          <p:cNvSpPr txBox="1"/>
          <p:nvPr/>
        </p:nvSpPr>
        <p:spPr>
          <a:xfrm>
            <a:off x="2142836" y="2598003"/>
            <a:ext cx="816494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… is really simple – we will see in the </a:t>
            </a:r>
            <a:r>
              <a:rPr lang="en-US" sz="2400" dirty="0" err="1"/>
              <a:t>Colab</a:t>
            </a:r>
            <a:r>
              <a:rPr lang="en-US" sz="2400" dirty="0"/>
              <a:t>. However, it is important to understand what is that we are doing!</a:t>
            </a:r>
          </a:p>
        </p:txBody>
      </p:sp>
    </p:spTree>
    <p:extLst>
      <p:ext uri="{BB962C8B-B14F-4D97-AF65-F5344CB8AC3E}">
        <p14:creationId xmlns:p14="http://schemas.microsoft.com/office/powerpoint/2010/main" val="526531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8154"/>
    </mc:Choice>
    <mc:Fallback xmlns="">
      <p:transition spd="slow" advTm="88154"/>
    </mc:Fallback>
  </mc:AlternateContent>
  <p:extLst>
    <p:ext uri="{3A86A75C-4F4B-4683-9AE1-C65F6400EC91}">
      <p14:laserTraceLst xmlns:p14="http://schemas.microsoft.com/office/powerpoint/2010/main">
        <p14:tracePtLst>
          <p14:tracePt t="7665" x="5549900" y="1885950"/>
          <p14:tracePt t="7713" x="5543550" y="1885950"/>
          <p14:tracePt t="7721" x="5518150" y="1879600"/>
          <p14:tracePt t="7729" x="5499100" y="1873250"/>
          <p14:tracePt t="7738" x="5473700" y="1873250"/>
          <p14:tracePt t="7751" x="5403850" y="1854200"/>
          <p14:tracePt t="7764" x="5359400" y="1854200"/>
          <p14:tracePt t="7777" x="5295900" y="1847850"/>
          <p14:tracePt t="7791" x="5219700" y="1841500"/>
          <p14:tracePt t="7804" x="5181600" y="1841500"/>
          <p14:tracePt t="7819" x="5099050" y="1841500"/>
          <p14:tracePt t="7831" x="4991100" y="1841500"/>
          <p14:tracePt t="7844" x="4940300" y="1841500"/>
          <p14:tracePt t="7857" x="4845050" y="1841500"/>
          <p14:tracePt t="7871" x="4775200" y="1841500"/>
          <p14:tracePt t="7884" x="4743450" y="1841500"/>
          <p14:tracePt t="7897" x="4699000" y="1841500"/>
          <p14:tracePt t="7911" x="4648200" y="1860550"/>
          <p14:tracePt t="7924" x="4616450" y="1873250"/>
          <p14:tracePt t="7938" x="4578350" y="1898650"/>
          <p14:tracePt t="7951" x="4533900" y="1924050"/>
          <p14:tracePt t="7964" x="4502150" y="1943100"/>
          <p14:tracePt t="7978" x="4445000" y="1962150"/>
          <p14:tracePt t="7991" x="4419600" y="1981200"/>
          <p14:tracePt t="8004" x="4387850" y="1993900"/>
          <p14:tracePt t="8017" x="4362450" y="2019300"/>
          <p14:tracePt t="8031" x="4330700" y="2044700"/>
          <p14:tracePt t="8044" x="4318000" y="2051050"/>
          <p14:tracePt t="8057" x="4279900" y="2089150"/>
          <p14:tracePt t="8071" x="4260850" y="2114550"/>
          <p14:tracePt t="8084" x="4248150" y="2120900"/>
          <p14:tracePt t="8097" x="4222750" y="2146300"/>
          <p14:tracePt t="8111" x="4203700" y="2171700"/>
          <p14:tracePt t="8124" x="4203700" y="2178050"/>
          <p14:tracePt t="8137" x="4197350" y="2197100"/>
          <p14:tracePt t="8151" x="4191000" y="2209800"/>
          <p14:tracePt t="8164" x="4184650" y="2222500"/>
          <p14:tracePt t="8179" x="4184650" y="2241550"/>
          <p14:tracePt t="8191" x="4178300" y="2266950"/>
          <p14:tracePt t="8204" x="4178300" y="2273300"/>
          <p14:tracePt t="8217" x="4178300" y="2292350"/>
          <p14:tracePt t="8231" x="4178300" y="2311400"/>
          <p14:tracePt t="8244" x="4178300" y="2317750"/>
          <p14:tracePt t="8258" x="4178300" y="2336800"/>
          <p14:tracePt t="8271" x="4178300" y="2355850"/>
          <p14:tracePt t="8284" x="4178300" y="2362200"/>
          <p14:tracePt t="8297" x="4178300" y="2387600"/>
          <p14:tracePt t="8311" x="4178300" y="2413000"/>
          <p14:tracePt t="8324" x="4178300" y="2419350"/>
          <p14:tracePt t="8337" x="4184650" y="2451100"/>
          <p14:tracePt t="8352" x="4191000" y="2476500"/>
          <p14:tracePt t="8364" x="4203700" y="2489200"/>
          <p14:tracePt t="8377" x="4210050" y="2508250"/>
          <p14:tracePt t="8391" x="4216400" y="2533650"/>
          <p14:tracePt t="8405" x="4216400" y="2540000"/>
          <p14:tracePt t="8417" x="4229100" y="2571750"/>
          <p14:tracePt t="8431" x="4235450" y="2597150"/>
          <p14:tracePt t="8444" x="4235450" y="2609850"/>
          <p14:tracePt t="8457" x="4248150" y="2635250"/>
          <p14:tracePt t="8471" x="4260850" y="2667000"/>
          <p14:tracePt t="8484" x="4267200" y="2679700"/>
          <p14:tracePt t="8497" x="4279900" y="2717800"/>
          <p14:tracePt t="8511" x="4298950" y="2749550"/>
          <p14:tracePt t="8524" x="4305300" y="2768600"/>
          <p14:tracePt t="8538" x="4330700" y="2806700"/>
          <p14:tracePt t="8551" x="4356100" y="2851150"/>
          <p14:tracePt t="8564" x="4381500" y="2889250"/>
          <p14:tracePt t="8577" x="4419600" y="2940050"/>
          <p14:tracePt t="8591" x="4464050" y="2984500"/>
          <p14:tracePt t="8605" x="4502150" y="3022600"/>
          <p14:tracePt t="8617" x="4572000" y="3079750"/>
          <p14:tracePt t="8631" x="4667250" y="3149600"/>
          <p14:tracePt t="8644" x="4711700" y="3181350"/>
          <p14:tracePt t="8657" x="4806950" y="3244850"/>
          <p14:tracePt t="8671" x="4902200" y="3302000"/>
          <p14:tracePt t="8684" x="4959350" y="3327400"/>
          <p14:tracePt t="8697" x="5067300" y="3365500"/>
          <p14:tracePt t="8711" x="5187950" y="3409950"/>
          <p14:tracePt t="8725" x="5245100" y="3416300"/>
          <p14:tracePt t="8737" x="5378450" y="3467100"/>
          <p14:tracePt t="8751" x="5524500" y="3486150"/>
          <p14:tracePt t="8764" x="5613400" y="3505200"/>
          <p14:tracePt t="8778" x="5810250" y="3543300"/>
          <p14:tracePt t="8791" x="6000750" y="3581400"/>
          <p14:tracePt t="8804" x="6134100" y="3600450"/>
          <p14:tracePt t="8818" x="6356350" y="3625850"/>
          <p14:tracePt t="8831" x="6565900" y="3657600"/>
          <p14:tracePt t="8844" x="6673850" y="3657600"/>
          <p14:tracePt t="8857" x="6915150" y="3657600"/>
          <p14:tracePt t="8871" x="7105650" y="3657600"/>
          <p14:tracePt t="8884" x="7219950" y="3657600"/>
          <p14:tracePt t="8897" x="7435850" y="3644900"/>
          <p14:tracePt t="8912" x="7683500" y="3587750"/>
          <p14:tracePt t="8924" x="7759700" y="3568700"/>
          <p14:tracePt t="8938" x="7899400" y="3492500"/>
          <p14:tracePt t="8952" x="8058150" y="3429000"/>
          <p14:tracePt t="8964" x="8134350" y="3397250"/>
          <p14:tracePt t="8969" x="8242300" y="3346450"/>
          <p14:tracePt t="8979" x="8362950" y="3276600"/>
          <p14:tracePt t="8991" x="8585200" y="3130550"/>
          <p14:tracePt t="9004" x="8636000" y="3092450"/>
          <p14:tracePt t="9018" x="8750300" y="2990850"/>
          <p14:tracePt t="9033" x="8839200" y="2901950"/>
          <p14:tracePt t="9044" x="8851900" y="2870200"/>
          <p14:tracePt t="9058" x="8870950" y="2800350"/>
          <p14:tracePt t="9071" x="8877300" y="2724150"/>
          <p14:tracePt t="9084" x="8877300" y="2692400"/>
          <p14:tracePt t="9098" x="8864600" y="2628900"/>
          <p14:tracePt t="9111" x="8826500" y="2546350"/>
          <p14:tracePt t="9124" x="8801100" y="2508250"/>
          <p14:tracePt t="9137" x="8731250" y="2413000"/>
          <p14:tracePt t="9151" x="8636000" y="2324100"/>
          <p14:tracePt t="9164" x="8585200" y="2292350"/>
          <p14:tracePt t="9178" x="8464550" y="2222500"/>
          <p14:tracePt t="9191" x="8324850" y="2152650"/>
          <p14:tracePt t="9204" x="8235950" y="2120900"/>
          <p14:tracePt t="9218" x="8051800" y="2076450"/>
          <p14:tracePt t="9231" x="7797800" y="2025650"/>
          <p14:tracePt t="9244" x="7683500" y="2006600"/>
          <p14:tracePt t="9257" x="7378700" y="1981200"/>
          <p14:tracePt t="9272" x="7099300" y="1981200"/>
          <p14:tracePt t="9284" x="6927850" y="1981200"/>
          <p14:tracePt t="9297" x="6661150" y="1962150"/>
          <p14:tracePt t="9311" x="6381750" y="1962150"/>
          <p14:tracePt t="9324" x="6210300" y="1962150"/>
          <p14:tracePt t="9337" x="5930900" y="1962150"/>
          <p14:tracePt t="9351" x="5746750" y="1962150"/>
          <p14:tracePt t="9364" x="5607050" y="1962150"/>
          <p14:tracePt t="9377" x="5365750" y="1962150"/>
          <p14:tracePt t="9391" x="5067300" y="1962150"/>
          <p14:tracePt t="9404" x="4933950" y="1962150"/>
          <p14:tracePt t="9417" x="4718050" y="1962150"/>
          <p14:tracePt t="9431" x="4546600" y="1993900"/>
          <p14:tracePt t="9444" x="4489450" y="2000250"/>
          <p14:tracePt t="9457" x="4356100" y="2025650"/>
          <p14:tracePt t="9471" x="4216400" y="2063750"/>
          <p14:tracePt t="9484" x="4184650" y="2076450"/>
          <p14:tracePt t="9498" x="4102100" y="2095500"/>
          <p14:tracePt t="9511" x="4038600" y="2133600"/>
          <p14:tracePt t="9524" x="3994150" y="2159000"/>
          <p14:tracePt t="9537" x="3924300" y="2203450"/>
          <p14:tracePt t="9551" x="3841750" y="2266950"/>
          <p14:tracePt t="9564" x="3822700" y="2292350"/>
          <p14:tracePt t="9577" x="3759200" y="2349500"/>
          <p14:tracePt t="9591" x="3727450" y="2393950"/>
          <p14:tracePt t="9604" x="3714750" y="2425700"/>
          <p14:tracePt t="9618" x="3695700" y="2482850"/>
          <p14:tracePt t="9632" x="3689350" y="2533650"/>
          <p14:tracePt t="9644" x="3683000" y="2578100"/>
          <p14:tracePt t="9659" x="3683000" y="2667000"/>
          <p14:tracePt t="9671" x="3683000" y="2749550"/>
          <p14:tracePt t="9684" x="3683000" y="2794000"/>
          <p14:tracePt t="9697" x="3683000" y="2863850"/>
          <p14:tracePt t="9711" x="3702050" y="2940050"/>
          <p14:tracePt t="9726" x="3714750" y="2984500"/>
          <p14:tracePt t="9738" x="3746500" y="3067050"/>
          <p14:tracePt t="9752" x="3778250" y="3168650"/>
          <p14:tracePt t="9764" x="3797300" y="3213100"/>
          <p14:tracePt t="9777" x="3829050" y="3314700"/>
          <p14:tracePt t="9792" x="3867150" y="3397250"/>
          <p14:tracePt t="9804" x="3879850" y="3435350"/>
          <p14:tracePt t="9818" x="3930650" y="3505200"/>
          <p14:tracePt t="9831" x="3962400" y="3549650"/>
          <p14:tracePt t="9832" x="3987800" y="3581400"/>
          <p14:tracePt t="9844" x="4025900" y="3619500"/>
          <p14:tracePt t="9857" x="4133850" y="3702050"/>
          <p14:tracePt t="9871" x="4324350" y="3822700"/>
          <p14:tracePt t="9884" x="4470400" y="3892550"/>
          <p14:tracePt t="9897" x="4787900" y="4070350"/>
          <p14:tracePt t="9911" x="5168900" y="4241800"/>
          <p14:tracePt t="9924" x="5397500" y="4330700"/>
          <p14:tracePt t="9938" x="5829300" y="4470400"/>
          <p14:tracePt t="9952" x="6076950" y="4527550"/>
          <p14:tracePt t="9964" x="6153150" y="4533900"/>
          <p14:tracePt t="9978" x="6248400" y="4533900"/>
          <p14:tracePt t="9991" x="6299200" y="4533900"/>
          <p14:tracePt t="10004" x="6311900" y="4527550"/>
          <p14:tracePt t="10017" x="6343650" y="4521200"/>
          <p14:tracePt t="10031" x="6350000" y="4521200"/>
          <p14:tracePt t="10048" x="6350000" y="4514850"/>
          <p14:tracePt t="10071" x="6356350" y="4514850"/>
          <p14:tracePt t="10080" x="6362700" y="4514850"/>
          <p14:tracePt t="10088" x="6369050" y="4502150"/>
          <p14:tracePt t="10097" x="0" y="0"/>
        </p14:tracePtLst>
        <p14:tracePtLst>
          <p14:tracePt t="11834" x="5594350" y="2457450"/>
          <p14:tracePt t="11848" x="5588000" y="2457450"/>
          <p14:tracePt t="11888" x="5581650" y="2457450"/>
          <p14:tracePt t="11999" x="5600700" y="2457450"/>
          <p14:tracePt t="12009" x="5619750" y="2457450"/>
          <p14:tracePt t="12015" x="5651500" y="2463800"/>
          <p14:tracePt t="12025" x="5689600" y="2476500"/>
          <p14:tracePt t="12031" x="5721350" y="2476500"/>
          <p14:tracePt t="12044" x="5772150" y="2482850"/>
          <p14:tracePt t="12057" x="5835650" y="2489200"/>
          <p14:tracePt t="12071" x="5886450" y="2489200"/>
          <p14:tracePt t="12084" x="5911850" y="2489200"/>
          <p14:tracePt t="12097" x="5956300" y="2489200"/>
          <p14:tracePt t="12111" x="5994400" y="2489200"/>
          <p14:tracePt t="12124" x="6007100" y="2489200"/>
          <p14:tracePt t="12137" x="6038850" y="2489200"/>
          <p14:tracePt t="12151" x="6057900" y="2489200"/>
          <p14:tracePt t="12151" x="6076950" y="2489200"/>
          <p14:tracePt t="12164" x="6096000" y="2489200"/>
          <p14:tracePt t="12178" x="6127750" y="2489200"/>
          <p14:tracePt t="12191" x="6172200" y="2489200"/>
          <p14:tracePt t="12204" x="6191250" y="2489200"/>
          <p14:tracePt t="12217" x="6229350" y="2495550"/>
          <p14:tracePt t="12231" x="6248400" y="2495550"/>
          <p14:tracePt t="12244" x="6292850" y="2495550"/>
          <p14:tracePt t="12257" x="6324600" y="2495550"/>
          <p14:tracePt t="12273" x="6362700" y="2495550"/>
          <p14:tracePt t="12284" x="6369050" y="2495550"/>
          <p14:tracePt t="12297" x="6394450" y="2495550"/>
          <p14:tracePt t="12311" x="6413500" y="2495550"/>
          <p14:tracePt t="12328" x="6419850" y="2495550"/>
          <p14:tracePt t="12338" x="6426200" y="2495550"/>
          <p14:tracePt t="12351" x="6432550" y="2495550"/>
          <p14:tracePt t="12364" x="6438900" y="2495550"/>
          <p14:tracePt t="12377" x="6445250" y="2495550"/>
          <p14:tracePt t="12391" x="6464300" y="2495550"/>
          <p14:tracePt t="12404" x="6470650" y="2495550"/>
          <p14:tracePt t="12417" x="6489700" y="2501900"/>
          <p14:tracePt t="12444" x="6496050" y="2501900"/>
          <p14:tracePt t="12463" x="6502400" y="2508250"/>
          <p14:tracePt t="12481" x="6508750" y="2508250"/>
          <p14:tracePt t="12592" x="6502400" y="2508250"/>
          <p14:tracePt t="12602" x="6451600" y="2508250"/>
          <p14:tracePt t="12608" x="6413500" y="2508250"/>
          <p14:tracePt t="12618" x="6350000" y="2508250"/>
          <p14:tracePt t="12632" x="6210300" y="2508250"/>
          <p14:tracePt t="12644" x="6127750" y="2508250"/>
          <p14:tracePt t="12658" x="5981700" y="2508250"/>
          <p14:tracePt t="12671" x="5854700" y="2508250"/>
          <p14:tracePt t="12684" x="5810250" y="2508250"/>
          <p14:tracePt t="12697" x="5740400" y="2514600"/>
          <p14:tracePt t="12710" x="5721350" y="2520950"/>
          <p14:tracePt t="12712" x="5695950" y="2520950"/>
          <p14:tracePt t="12724" x="5676900" y="2520950"/>
          <p14:tracePt t="12737" x="5651500" y="2527300"/>
          <p14:tracePt t="12751" x="5632450" y="2533650"/>
          <p14:tracePt t="12764" x="5619750" y="2540000"/>
          <p14:tracePt t="12777" x="5607050" y="2540000"/>
          <p14:tracePt t="12791" x="5600700" y="2540000"/>
          <p14:tracePt t="12804" x="5594350" y="2540000"/>
          <p14:tracePt t="12831" x="5588000" y="2546350"/>
          <p14:tracePt t="12839" x="5581650" y="2546350"/>
          <p14:tracePt t="12855" x="5575300" y="2546350"/>
          <p14:tracePt t="12864" x="5575300" y="2552700"/>
          <p14:tracePt t="13026" x="5594350" y="2552700"/>
          <p14:tracePt t="13031" x="5626100" y="2552700"/>
          <p14:tracePt t="13040" x="5670550" y="2552700"/>
          <p14:tracePt t="13047" x="5721350" y="2552700"/>
          <p14:tracePt t="13057" x="5791200" y="2552700"/>
          <p14:tracePt t="13071" x="5905500" y="2552700"/>
          <p14:tracePt t="13085" x="5956300" y="2552700"/>
          <p14:tracePt t="13098" x="6076950" y="2552700"/>
          <p14:tracePt t="13111" x="6178550" y="2552700"/>
          <p14:tracePt t="13124" x="6235700" y="2552700"/>
          <p14:tracePt t="13137" x="6350000" y="2546350"/>
          <p14:tracePt t="13151" x="6400800" y="2546350"/>
          <p14:tracePt t="13164" x="6483350" y="2546350"/>
          <p14:tracePt t="13178" x="6546850" y="2546350"/>
          <p14:tracePt t="13191" x="6578600" y="2546350"/>
          <p14:tracePt t="13204" x="6597650" y="2546350"/>
          <p14:tracePt t="13218" x="6610350" y="2546350"/>
          <p14:tracePt t="13361" x="6597650" y="2546350"/>
          <p14:tracePt t="13368" x="6565900" y="2546350"/>
          <p14:tracePt t="13377" x="6502400" y="2546350"/>
          <p14:tracePt t="13391" x="6369050" y="2546350"/>
          <p14:tracePt t="13404" x="6286500" y="2546350"/>
          <p14:tracePt t="13417" x="6127750" y="2546350"/>
          <p14:tracePt t="13431" x="6038850" y="2546350"/>
          <p14:tracePt t="13431" x="5956300" y="2546350"/>
          <p14:tracePt t="13444" x="5892800" y="2546350"/>
          <p14:tracePt t="13457" x="5765800" y="2546350"/>
          <p14:tracePt t="13471" x="5651500" y="2546350"/>
          <p14:tracePt t="13484" x="5613400" y="2546350"/>
          <p14:tracePt t="13497" x="5549900" y="2546350"/>
          <p14:tracePt t="13511" x="5511800" y="2546350"/>
          <p14:tracePt t="13524" x="5492750" y="2546350"/>
          <p14:tracePt t="13537" x="5473700" y="2546350"/>
          <p14:tracePt t="13697" x="5467350" y="2540000"/>
          <p14:tracePt t="13720" x="5467350" y="2533650"/>
          <p14:tracePt t="13729" x="5467350" y="2527300"/>
          <p14:tracePt t="13735" x="5492750" y="2520950"/>
          <p14:tracePt t="13744" x="5524500" y="2520950"/>
          <p14:tracePt t="13752" x="5575300" y="2520950"/>
          <p14:tracePt t="13764" x="5619750" y="2520950"/>
          <p14:tracePt t="13777" x="5746750" y="2501900"/>
          <p14:tracePt t="13791" x="5822950" y="2501900"/>
          <p14:tracePt t="13791" x="5892800" y="2489200"/>
          <p14:tracePt t="13804" x="5962650" y="2489200"/>
          <p14:tracePt t="13817" x="6096000" y="2463800"/>
          <p14:tracePt t="13831" x="6146800" y="2463800"/>
          <p14:tracePt t="13832" x="6216650" y="2463800"/>
          <p14:tracePt t="13844" x="6292850" y="2463800"/>
          <p14:tracePt t="13857" x="6394450" y="2463800"/>
          <p14:tracePt t="13871" x="6451600" y="2463800"/>
          <p14:tracePt t="13884" x="6527800" y="2463800"/>
          <p14:tracePt t="13897" x="6565900" y="2463800"/>
          <p14:tracePt t="13911" x="6591300" y="2463800"/>
          <p14:tracePt t="14079" x="6559550" y="2463800"/>
          <p14:tracePt t="14087" x="6508750" y="2463800"/>
          <p14:tracePt t="14096" x="6464300" y="2463800"/>
          <p14:tracePt t="14104" x="6394450" y="2463800"/>
          <p14:tracePt t="14111" x="6330950" y="2463800"/>
          <p14:tracePt t="14124" x="6235700" y="2463800"/>
          <p14:tracePt t="14137" x="6051550" y="2463800"/>
          <p14:tracePt t="14150" x="5956300" y="2463800"/>
          <p14:tracePt t="14164" x="5791200" y="2463800"/>
          <p14:tracePt t="14178" x="5632450" y="2463800"/>
          <p14:tracePt t="14191" x="5530850" y="2463800"/>
          <p14:tracePt t="14204" x="5473700" y="2457450"/>
          <p14:tracePt t="14217" x="5391150" y="2457450"/>
          <p14:tracePt t="14231" x="5353050" y="2457450"/>
          <p14:tracePt t="14244" x="5340350" y="2457450"/>
          <p14:tracePt t="14257" x="5334000" y="2457450"/>
          <p14:tracePt t="14402" x="5340350" y="2457450"/>
          <p14:tracePt t="14410" x="5365750" y="2457450"/>
          <p14:tracePt t="14418" x="5416550" y="2457450"/>
          <p14:tracePt t="14431" x="5461000" y="2457450"/>
          <p14:tracePt t="14444" x="5575300" y="2457450"/>
          <p14:tracePt t="14457" x="5721350" y="2457450"/>
          <p14:tracePt t="14470" x="5797550" y="2457450"/>
          <p14:tracePt t="14484" x="5962650" y="2457450"/>
          <p14:tracePt t="14497" x="6172200" y="2457450"/>
          <p14:tracePt t="14511" x="6254750" y="2457450"/>
          <p14:tracePt t="14524" x="6413500" y="2457450"/>
          <p14:tracePt t="14538" x="6527800" y="2457450"/>
          <p14:tracePt t="14551" x="6578600" y="2457450"/>
          <p14:tracePt t="14564" x="6597650" y="2457450"/>
          <p14:tracePt t="14577" x="6604000" y="2457450"/>
          <p14:tracePt t="14857" x="0" y="0"/>
        </p14:tracePtLst>
        <p14:tracePtLst>
          <p14:tracePt t="15825" x="4724400" y="2324100"/>
          <p14:tracePt t="15984" x="4724400" y="2317750"/>
          <p14:tracePt t="16016" x="4724400" y="2311400"/>
          <p14:tracePt t="16032" x="4718050" y="2305050"/>
          <p14:tracePt t="16039" x="4711700" y="2305050"/>
          <p14:tracePt t="16048" x="4705350" y="2298700"/>
          <p14:tracePt t="16057" x="4705350" y="2292350"/>
          <p14:tracePt t="16070" x="4699000" y="2286000"/>
          <p14:tracePt t="16084" x="4686300" y="2279650"/>
          <p14:tracePt t="16097" x="4660900" y="2260600"/>
          <p14:tracePt t="16111" x="4654550" y="2247900"/>
          <p14:tracePt t="16124" x="4635500" y="2235200"/>
          <p14:tracePt t="16137" x="4610100" y="2228850"/>
          <p14:tracePt t="16150" x="4597400" y="2228850"/>
          <p14:tracePt t="16164" x="4572000" y="2216150"/>
          <p14:tracePt t="16178" x="4552950" y="2209800"/>
          <p14:tracePt t="16204" x="4521200" y="2203450"/>
          <p14:tracePt t="16217" x="4489450" y="2190750"/>
          <p14:tracePt t="16230" x="4476750" y="2190750"/>
          <p14:tracePt t="16231" x="4464050" y="2190750"/>
          <p14:tracePt t="16244" x="4445000" y="2190750"/>
          <p14:tracePt t="16257" x="4419600" y="2178050"/>
          <p14:tracePt t="16272" x="4394200" y="2178050"/>
          <p14:tracePt t="16284" x="4375150" y="2171700"/>
          <p14:tracePt t="16297" x="4343400" y="2171700"/>
          <p14:tracePt t="16310" x="4324350" y="2165350"/>
          <p14:tracePt t="16324" x="4292600" y="2159000"/>
          <p14:tracePt t="16337" x="4267200" y="2159000"/>
          <p14:tracePt t="16351" x="4248150" y="2159000"/>
          <p14:tracePt t="16364" x="4229100" y="2159000"/>
          <p14:tracePt t="16377" x="4197350" y="2159000"/>
          <p14:tracePt t="16390" x="4178300" y="2159000"/>
          <p14:tracePt t="16404" x="4140200" y="2159000"/>
          <p14:tracePt t="16417" x="4108450" y="2159000"/>
          <p14:tracePt t="16430" x="4095750" y="2159000"/>
          <p14:tracePt t="16432" x="4083050" y="2159000"/>
          <p14:tracePt t="16444" x="4064000" y="2159000"/>
          <p14:tracePt t="16458" x="4038600" y="2159000"/>
          <p14:tracePt t="16470" x="4025900" y="2159000"/>
          <p14:tracePt t="16484" x="4000500" y="2159000"/>
          <p14:tracePt t="16497" x="3987800" y="2159000"/>
          <p14:tracePt t="16510" x="3975100" y="2165350"/>
          <p14:tracePt t="16524" x="3962400" y="2171700"/>
          <p14:tracePt t="16537" x="3956050" y="2171700"/>
          <p14:tracePt t="16550" x="3956050" y="2178050"/>
          <p14:tracePt t="16564" x="3943350" y="2190750"/>
          <p14:tracePt t="16577" x="3937000" y="2203450"/>
          <p14:tracePt t="16591" x="3930650" y="2209800"/>
          <p14:tracePt t="16604" x="3930650" y="2216150"/>
          <p14:tracePt t="16617" x="3930650" y="2228850"/>
          <p14:tracePt t="16633" x="3924300" y="2241550"/>
          <p14:tracePt t="16644" x="3924300" y="2254250"/>
          <p14:tracePt t="16657" x="3924300" y="2266950"/>
          <p14:tracePt t="16671" x="3924300" y="2273300"/>
          <p14:tracePt t="16684" x="3924300" y="2286000"/>
          <p14:tracePt t="16697" x="3924300" y="2305050"/>
          <p14:tracePt t="16712" x="3924300" y="2317750"/>
          <p14:tracePt t="16728" x="3924300" y="2324100"/>
          <p14:tracePt t="16744" x="3924300" y="2336800"/>
          <p14:tracePt t="16760" x="3924300" y="2343150"/>
          <p14:tracePt t="16776" x="3924300" y="2349500"/>
          <p14:tracePt t="16791" x="3924300" y="2355850"/>
          <p14:tracePt t="16799" x="3930650" y="2355850"/>
          <p14:tracePt t="16816" x="3930650" y="2368550"/>
          <p14:tracePt t="16823" x="3937000" y="2368550"/>
          <p14:tracePt t="16840" x="3937000" y="2374900"/>
          <p14:tracePt t="16848" x="3943350" y="2374900"/>
          <p14:tracePt t="16864" x="3949700" y="2381250"/>
          <p14:tracePt t="16879" x="3956050" y="2387600"/>
          <p14:tracePt t="16887" x="3956050" y="2393950"/>
          <p14:tracePt t="16897" x="3962400" y="2393950"/>
          <p14:tracePt t="16910" x="3962400" y="2400300"/>
          <p14:tracePt t="16924" x="3987800" y="2413000"/>
          <p14:tracePt t="16937" x="4013200" y="2432050"/>
          <p14:tracePt t="16950" x="4044950" y="2438400"/>
          <p14:tracePt t="16964" x="4076700" y="2457450"/>
          <p14:tracePt t="16977" x="4127500" y="2476500"/>
          <p14:tracePt t="16991" x="4191000" y="2501900"/>
          <p14:tracePt t="17004" x="4241800" y="2508250"/>
          <p14:tracePt t="17017" x="4324350" y="2533650"/>
          <p14:tracePt t="17030" x="4375150" y="2546350"/>
          <p14:tracePt t="17032" x="4413250" y="2546350"/>
          <p14:tracePt t="17044" x="4451350" y="2565400"/>
          <p14:tracePt t="17057" x="4540250" y="2590800"/>
          <p14:tracePt t="17070" x="4584700" y="2590800"/>
          <p14:tracePt t="17084" x="4648200" y="2603500"/>
          <p14:tracePt t="17097" x="4679950" y="2603500"/>
          <p14:tracePt t="17110" x="4692650" y="2603500"/>
          <p14:tracePt t="17124" x="4699000" y="2603500"/>
          <p14:tracePt t="17151" x="4705350" y="2603500"/>
          <p14:tracePt t="17176" x="4711700" y="2597150"/>
          <p14:tracePt t="17184" x="4718050" y="2590800"/>
          <p14:tracePt t="17201" x="4724400" y="2584450"/>
          <p14:tracePt t="17216" x="4737100" y="2571750"/>
          <p14:tracePt t="17231" x="4743450" y="2565400"/>
          <p14:tracePt t="17248" x="4756150" y="2559050"/>
          <p14:tracePt t="17257" x="4756150" y="2552700"/>
          <p14:tracePt t="17264" x="4762500" y="2546350"/>
          <p14:tracePt t="17272" x="4775200" y="2533650"/>
          <p14:tracePt t="17288" x="4787900" y="2520950"/>
          <p14:tracePt t="17297" x="4800600" y="2508250"/>
          <p14:tracePt t="17310" x="4806950" y="2501900"/>
          <p14:tracePt t="17324" x="4832350" y="2476500"/>
          <p14:tracePt t="17337" x="4851400" y="2457450"/>
          <p14:tracePt t="17351" x="4870450" y="2438400"/>
          <p14:tracePt t="17364" x="4876800" y="2432050"/>
          <p14:tracePt t="17377" x="4895850" y="2419350"/>
          <p14:tracePt t="17390" x="4902200" y="2413000"/>
          <p14:tracePt t="17392" x="4914900" y="2400300"/>
          <p14:tracePt t="17404" x="4927600" y="2393950"/>
          <p14:tracePt t="17417" x="4940300" y="2387600"/>
          <p14:tracePt t="17431" x="4946650" y="2381250"/>
          <p14:tracePt t="17448" x="4946650" y="2374900"/>
          <p14:tracePt t="17471" x="4953000" y="2368550"/>
          <p14:tracePt t="17488" x="4959350" y="2362200"/>
          <p14:tracePt t="17520" x="4959350" y="2355850"/>
          <p14:tracePt t="17576" x="4959350" y="2349500"/>
          <p14:tracePt t="17641" x="4959350" y="2343150"/>
          <p14:tracePt t="17656" x="4965700" y="2336800"/>
          <p14:tracePt t="17687" x="4972050" y="2330450"/>
          <p14:tracePt t="17704" x="4978400" y="2330450"/>
          <p14:tracePt t="17712" x="4978400" y="2317750"/>
          <p14:tracePt t="17730" x="4984750" y="2311400"/>
          <p14:tracePt t="18112" x="4978400" y="2311400"/>
          <p14:tracePt t="18120" x="4972050" y="2311400"/>
          <p14:tracePt t="18160" x="4965700" y="2317750"/>
          <p14:tracePt t="18200" x="4959350" y="2324100"/>
          <p14:tracePt t="18274" x="4953000" y="2330450"/>
          <p14:tracePt t="18289" x="4946650" y="2336800"/>
          <p14:tracePt t="18305" x="4940300" y="2349500"/>
          <p14:tracePt t="18320" x="4940300" y="2355850"/>
          <p14:tracePt t="18328" x="4940300" y="2368550"/>
          <p14:tracePt t="18335" x="4933950" y="2374900"/>
          <p14:tracePt t="18343" x="4933950" y="2381250"/>
          <p14:tracePt t="18351" x="4927600" y="2393950"/>
          <p14:tracePt t="18364" x="4927600" y="2406650"/>
          <p14:tracePt t="18377" x="4927600" y="2419350"/>
          <p14:tracePt t="18391" x="4927600" y="2425700"/>
          <p14:tracePt t="18404" x="4927600" y="2432050"/>
          <p14:tracePt t="18417" x="4927600" y="2444750"/>
          <p14:tracePt t="18430" x="4927600" y="2451100"/>
          <p14:tracePt t="18444" x="4933950" y="2457450"/>
          <p14:tracePt t="18457" x="4946650" y="2476500"/>
          <p14:tracePt t="18471" x="4953000" y="2482850"/>
          <p14:tracePt t="18471" x="4972050" y="2495550"/>
          <p14:tracePt t="18484" x="5003800" y="2501900"/>
          <p14:tracePt t="18497" x="5060950" y="2527300"/>
          <p14:tracePt t="18510" x="5099050" y="2533650"/>
          <p14:tracePt t="18512" x="5156200" y="2552700"/>
          <p14:tracePt t="18524" x="5200650" y="2565400"/>
          <p14:tracePt t="18537" x="5283200" y="2584450"/>
          <p14:tracePt t="18550" x="5314950" y="2590800"/>
          <p14:tracePt t="18564" x="5372100" y="2597150"/>
          <p14:tracePt t="18577" x="5410200" y="2597150"/>
          <p14:tracePt t="18590" x="5422900" y="2597150"/>
          <p14:tracePt t="18604" x="5448300" y="2597150"/>
          <p14:tracePt t="18617" x="5480050" y="2597150"/>
          <p14:tracePt t="18632" x="5511800" y="2584450"/>
          <p14:tracePt t="18645" x="5524500" y="2565400"/>
          <p14:tracePt t="18657" x="5537200" y="2552700"/>
          <p14:tracePt t="18671" x="5543550" y="2540000"/>
          <p14:tracePt t="18684" x="5549900" y="2527300"/>
          <p14:tracePt t="18697" x="5549900" y="2508250"/>
          <p14:tracePt t="18711" x="5549900" y="2495550"/>
          <p14:tracePt t="18711" x="5549900" y="2482850"/>
          <p14:tracePt t="18724" x="5549900" y="2470150"/>
          <p14:tracePt t="18737" x="5549900" y="2432050"/>
          <p14:tracePt t="18750" x="5549900" y="2413000"/>
          <p14:tracePt t="18764" x="5549900" y="2387600"/>
          <p14:tracePt t="18777" x="5543550" y="2362200"/>
          <p14:tracePt t="18790" x="5530850" y="2349500"/>
          <p14:tracePt t="18804" x="5524500" y="2336800"/>
          <p14:tracePt t="18817" x="5505450" y="2317750"/>
          <p14:tracePt t="18830" x="5499100" y="2311400"/>
          <p14:tracePt t="18844" x="5480050" y="2298700"/>
          <p14:tracePt t="18857" x="5441950" y="2279650"/>
          <p14:tracePt t="18870" x="5435600" y="2279650"/>
          <p14:tracePt t="18884" x="5403850" y="2273300"/>
          <p14:tracePt t="18898" x="5378450" y="2266950"/>
          <p14:tracePt t="18910" x="5365750" y="2260600"/>
          <p14:tracePt t="18913" x="5340350" y="2260600"/>
          <p14:tracePt t="18924" x="5321300" y="2260600"/>
          <p14:tracePt t="18937" x="5283200" y="2260600"/>
          <p14:tracePt t="18950" x="5270500" y="2260600"/>
          <p14:tracePt t="18964" x="5238750" y="2260600"/>
          <p14:tracePt t="18977" x="5213350" y="2260600"/>
          <p14:tracePt t="18991" x="5187950" y="2273300"/>
          <p14:tracePt t="19004" x="5181600" y="2279650"/>
          <p14:tracePt t="19017" x="5137150" y="2298700"/>
          <p14:tracePt t="19031" x="5130800" y="2305050"/>
          <p14:tracePt t="19044" x="5099050" y="2317750"/>
          <p14:tracePt t="19057" x="5080000" y="2336800"/>
          <p14:tracePt t="19070" x="5060950" y="2349500"/>
          <p14:tracePt t="19071" x="5054600" y="2362200"/>
          <p14:tracePt t="19084" x="5041900" y="2374900"/>
          <p14:tracePt t="19098" x="5029200" y="2393950"/>
          <p14:tracePt t="19110" x="5029200" y="2406650"/>
          <p14:tracePt t="19124" x="5029200" y="2419350"/>
          <p14:tracePt t="19137" x="5029200" y="2432050"/>
          <p14:tracePt t="19150" x="5029200" y="2444750"/>
          <p14:tracePt t="19164" x="5029200" y="2470150"/>
          <p14:tracePt t="19178" x="5041900" y="2495550"/>
          <p14:tracePt t="19190" x="5054600" y="2514600"/>
          <p14:tracePt t="19204" x="5092700" y="2540000"/>
          <p14:tracePt t="19217" x="5143500" y="2578100"/>
          <p14:tracePt t="19230" x="5181600" y="2597150"/>
          <p14:tracePt t="19231" x="5207000" y="2609850"/>
          <p14:tracePt t="19244" x="5245100" y="2616200"/>
          <p14:tracePt t="19257" x="5308600" y="2622550"/>
          <p14:tracePt t="19272" x="5378450" y="2622550"/>
          <p14:tracePt t="19284" x="5391150" y="2622550"/>
          <p14:tracePt t="19297" x="5429250" y="2622550"/>
          <p14:tracePt t="19310" x="5441950" y="2616200"/>
          <p14:tracePt t="19324" x="5467350" y="2603500"/>
          <p14:tracePt t="19337" x="5486400" y="2578100"/>
          <p14:tracePt t="19351" x="5492750" y="2559050"/>
          <p14:tracePt t="19364" x="5505450" y="2540000"/>
          <p14:tracePt t="19377" x="5511800" y="2489200"/>
          <p14:tracePt t="19390" x="5511800" y="2470150"/>
          <p14:tracePt t="19404" x="5511800" y="2432050"/>
          <p14:tracePt t="19417" x="5511800" y="2393950"/>
          <p14:tracePt t="19431" x="5499100" y="2355850"/>
          <p14:tracePt t="19444" x="5492750" y="2343150"/>
          <p14:tracePt t="19457" x="5473700" y="2311400"/>
          <p14:tracePt t="19470" x="5473700" y="2298700"/>
          <p14:tracePt t="19472" x="5454650" y="2286000"/>
          <p14:tracePt t="19484" x="5454650" y="2273300"/>
          <p14:tracePt t="19497" x="5429250" y="2247900"/>
          <p14:tracePt t="19510" x="5416550" y="2235200"/>
          <p14:tracePt t="19524" x="5384800" y="2216150"/>
          <p14:tracePt t="19537" x="5359400" y="2203450"/>
          <p14:tracePt t="19550" x="5353050" y="2197100"/>
          <p14:tracePt t="19564" x="5321300" y="2190750"/>
          <p14:tracePt t="19577" x="5289550" y="2178050"/>
          <p14:tracePt t="19590" x="5270500" y="2171700"/>
          <p14:tracePt t="19604" x="5232400" y="2171700"/>
          <p14:tracePt t="19617" x="5187950" y="2171700"/>
          <p14:tracePt t="19631" x="5168900" y="2159000"/>
          <p14:tracePt t="19633" x="5137150" y="2159000"/>
          <p14:tracePt t="19644" x="5118100" y="2152650"/>
          <p14:tracePt t="19657" x="5092700" y="2152650"/>
          <p14:tracePt t="19670" x="5086350" y="2152650"/>
          <p14:tracePt t="19672" x="5073650" y="2152650"/>
          <p14:tracePt t="19684" x="5060950" y="2152650"/>
          <p14:tracePt t="19697" x="5048250" y="2152650"/>
          <p14:tracePt t="19711" x="5035550" y="2152650"/>
          <p14:tracePt t="19725" x="5029200" y="2152650"/>
          <p14:tracePt t="19737" x="5016500" y="2152650"/>
          <p14:tracePt t="19750" x="5003800" y="2159000"/>
          <p14:tracePt t="19764" x="4984750" y="2171700"/>
          <p14:tracePt t="19777" x="4965700" y="2190750"/>
          <p14:tracePt t="19791" x="4965700" y="2197100"/>
          <p14:tracePt t="19791" x="4959350" y="2203450"/>
          <p14:tracePt t="19804" x="4953000" y="2222500"/>
          <p14:tracePt t="19817" x="4946650" y="2235200"/>
          <p14:tracePt t="19830" x="4940300" y="2247900"/>
          <p14:tracePt t="19832" x="4933950" y="2266950"/>
          <p14:tracePt t="19848" x="4933950" y="2279650"/>
          <p14:tracePt t="19857" x="4933950" y="2286000"/>
          <p14:tracePt t="19870" x="4933950" y="2292350"/>
          <p14:tracePt t="19884" x="4933950" y="2305050"/>
          <p14:tracePt t="19899" x="4933950" y="2311400"/>
          <p14:tracePt t="19910" x="4933950" y="2317750"/>
          <p14:tracePt t="19924" x="4933950" y="2336800"/>
          <p14:tracePt t="19937" x="4965700" y="2355850"/>
          <p14:tracePt t="19950" x="4978400" y="2368550"/>
          <p14:tracePt t="19964" x="5010150" y="2381250"/>
          <p14:tracePt t="19977" x="5029200" y="2393950"/>
          <p14:tracePt t="19991" x="5054600" y="2413000"/>
          <p14:tracePt t="20004" x="5060950" y="2419350"/>
          <p14:tracePt t="20017" x="5111750" y="2432050"/>
          <p14:tracePt t="20031" x="5175250" y="2438400"/>
          <p14:tracePt t="20044" x="5194300" y="2444750"/>
          <p14:tracePt t="20057" x="5238750" y="2444750"/>
          <p14:tracePt t="20070" x="5264150" y="2444750"/>
          <p14:tracePt t="20084" x="5308600" y="2444750"/>
          <p14:tracePt t="20097" x="5340350" y="2444750"/>
          <p14:tracePt t="20110" x="5353050" y="2444750"/>
          <p14:tracePt t="20124" x="5378450" y="2425700"/>
          <p14:tracePt t="20137" x="5397500" y="2413000"/>
          <p14:tracePt t="20150" x="5416550" y="2393950"/>
          <p14:tracePt t="20164" x="5422900" y="2387600"/>
          <p14:tracePt t="20178" x="5435600" y="2349500"/>
          <p14:tracePt t="20191" x="5441950" y="2324100"/>
          <p14:tracePt t="20204" x="5441950" y="2311400"/>
          <p14:tracePt t="20217" x="5441950" y="2286000"/>
          <p14:tracePt t="20230" x="5441950" y="2279650"/>
          <p14:tracePt t="20232" x="5441950" y="2260600"/>
          <p14:tracePt t="20244" x="5441950" y="2247900"/>
          <p14:tracePt t="20257" x="5435600" y="2222500"/>
          <p14:tracePt t="20270" x="5429250" y="2209800"/>
          <p14:tracePt t="20284" x="5403850" y="2190750"/>
          <p14:tracePt t="20297" x="5384800" y="2171700"/>
          <p14:tracePt t="20310" x="5365750" y="2159000"/>
          <p14:tracePt t="20324" x="5327650" y="2139950"/>
          <p14:tracePt t="20337" x="5302250" y="2127250"/>
          <p14:tracePt t="20351" x="5251450" y="2114550"/>
          <p14:tracePt t="20365" x="5226050" y="2108200"/>
          <p14:tracePt t="20377" x="5207000" y="2108200"/>
          <p14:tracePt t="20390" x="5187950" y="2108200"/>
          <p14:tracePt t="20392" x="5168900" y="2108200"/>
          <p14:tracePt t="20404" x="5156200" y="2108200"/>
          <p14:tracePt t="20417" x="5130800" y="2108200"/>
          <p14:tracePt t="20430" x="5111750" y="2114550"/>
          <p14:tracePt t="20432" x="5099050" y="2120900"/>
          <p14:tracePt t="20444" x="5080000" y="2133600"/>
          <p14:tracePt t="20457" x="5048250" y="2152650"/>
          <p14:tracePt t="20470" x="5022850" y="2171700"/>
          <p14:tracePt t="20484" x="5010150" y="2184400"/>
          <p14:tracePt t="20497" x="4997450" y="2197100"/>
          <p14:tracePt t="20510" x="4984750" y="2203450"/>
          <p14:tracePt t="20524" x="4965700" y="2222500"/>
          <p14:tracePt t="20539" x="4965700" y="2228850"/>
          <p14:tracePt t="20551" x="4959350" y="2247900"/>
          <p14:tracePt t="20564" x="4953000" y="2254250"/>
          <p14:tracePt t="20577" x="4946650" y="2266950"/>
          <p14:tracePt t="20590" x="4946650" y="2273300"/>
          <p14:tracePt t="20592" x="4946650" y="2279650"/>
          <p14:tracePt t="20604" x="4946650" y="2292350"/>
          <p14:tracePt t="20618" x="4946650" y="2298700"/>
          <p14:tracePt t="20639" x="4946650" y="2311400"/>
          <p14:tracePt t="20663" x="4953000" y="2317750"/>
          <p14:tracePt t="20688" x="4953000" y="2324100"/>
          <p14:tracePt t="20696" x="4953000" y="2330450"/>
          <p14:tracePt t="20703" x="4959350" y="2336800"/>
          <p14:tracePt t="20711" x="4965700" y="2349500"/>
          <p14:tracePt t="20724" x="4972050" y="2355850"/>
          <p14:tracePt t="20737" x="4978400" y="2374900"/>
          <p14:tracePt t="20750" x="4984750" y="2381250"/>
          <p14:tracePt t="20751" x="4997450" y="2393950"/>
          <p14:tracePt t="20764" x="5003800" y="2400300"/>
          <p14:tracePt t="20777" x="5010150" y="2413000"/>
          <p14:tracePt t="20790" x="5022850" y="2425700"/>
          <p14:tracePt t="20792" x="5035550" y="2432050"/>
          <p14:tracePt t="20804" x="5041900" y="2444750"/>
          <p14:tracePt t="20818" x="5086350" y="2463800"/>
          <p14:tracePt t="20831" x="5105400" y="2470150"/>
          <p14:tracePt t="20844" x="5149850" y="2476500"/>
          <p14:tracePt t="20859" x="5194300" y="2489200"/>
          <p14:tracePt t="20870" x="5213350" y="2489200"/>
          <p14:tracePt t="20884" x="5238750" y="2495550"/>
          <p14:tracePt t="20898" x="5251450" y="2495550"/>
          <p14:tracePt t="20910" x="5257800" y="2495550"/>
          <p14:tracePt t="20924" x="5264150" y="2489200"/>
          <p14:tracePt t="20937" x="5283200" y="2470150"/>
          <p14:tracePt t="20952" x="5295900" y="2457450"/>
          <p14:tracePt t="20964" x="5308600" y="2451100"/>
          <p14:tracePt t="20964" x="0" y="0"/>
        </p14:tracePtLst>
        <p14:tracePtLst>
          <p14:tracePt t="22776" x="4000500" y="2463800"/>
          <p14:tracePt t="23585" x="4032250" y="2463800"/>
          <p14:tracePt t="23585" x="0" y="0"/>
        </p14:tracePtLst>
        <p14:tracePtLst>
          <p14:tracePt t="23968" x="4279900" y="2444750"/>
          <p14:tracePt t="24087" x="0" y="0"/>
        </p14:tracePtLst>
        <p14:tracePtLst>
          <p14:tracePt t="24387" x="4495800" y="2425700"/>
          <p14:tracePt t="24504" x="0" y="0"/>
        </p14:tracePtLst>
        <p14:tracePtLst>
          <p14:tracePt t="48872" x="5276850" y="3911600"/>
          <p14:tracePt t="48889" x="5276850" y="3905250"/>
          <p14:tracePt t="48897" x="5264150" y="3898900"/>
          <p14:tracePt t="48903" x="5245100" y="3898900"/>
          <p14:tracePt t="48912" x="5232400" y="3898900"/>
          <p14:tracePt t="48923" x="5213350" y="3898900"/>
          <p14:tracePt t="48936" x="5168900" y="3892550"/>
          <p14:tracePt t="48949" x="5143500" y="3892550"/>
          <p14:tracePt t="48963" x="5073650" y="3886200"/>
          <p14:tracePt t="48977" x="4978400" y="3886200"/>
          <p14:tracePt t="48990" x="4921250" y="3886200"/>
          <p14:tracePt t="49003" x="4819650" y="3886200"/>
          <p14:tracePt t="49016" x="4718050" y="3886200"/>
          <p14:tracePt t="49030" x="4673600" y="3886200"/>
          <p14:tracePt t="49043" x="4616450" y="3886200"/>
          <p14:tracePt t="49056" x="4559300" y="3892550"/>
          <p14:tracePt t="49070" x="4540250" y="3892550"/>
          <p14:tracePt t="49083" x="4502150" y="3905250"/>
          <p14:tracePt t="49096" x="4483100" y="3911600"/>
          <p14:tracePt t="49109" x="4476750" y="3917950"/>
          <p14:tracePt t="49123" x="4464050" y="3924300"/>
          <p14:tracePt t="49136" x="4445000" y="3943350"/>
          <p14:tracePt t="49151" x="4438650" y="3943350"/>
          <p14:tracePt t="49162" x="4432300" y="3949700"/>
          <p14:tracePt t="49176" x="4432300" y="3962400"/>
          <p14:tracePt t="49189" x="4432300" y="3975100"/>
          <p14:tracePt t="49203" x="4432300" y="3994150"/>
          <p14:tracePt t="49216" x="4445000" y="4032250"/>
          <p14:tracePt t="49229" x="4451350" y="4044950"/>
          <p14:tracePt t="49243" x="4483100" y="4083050"/>
          <p14:tracePt t="49257" x="4521200" y="4108450"/>
          <p14:tracePt t="49269" x="4559300" y="4133850"/>
          <p14:tracePt t="49283" x="4622800" y="4165600"/>
          <p14:tracePt t="49296" x="4749800" y="4197350"/>
          <p14:tracePt t="49312" x="4927600" y="4210050"/>
          <p14:tracePt t="49323" x="5048250" y="4210050"/>
          <p14:tracePt t="49336" x="5308600" y="4210050"/>
          <p14:tracePt t="49350" x="5448300" y="4210050"/>
          <p14:tracePt t="49351" x="5568950" y="4210050"/>
          <p14:tracePt t="49363" x="5676900" y="4210050"/>
          <p14:tracePt t="49377" x="5854700" y="4210050"/>
          <p14:tracePt t="49390" x="5924550" y="4210050"/>
          <p14:tracePt t="49403" x="6013450" y="4191000"/>
          <p14:tracePt t="49416" x="6057900" y="4159250"/>
          <p14:tracePt t="49430" x="6070600" y="4146550"/>
          <p14:tracePt t="49443" x="6083300" y="4127500"/>
          <p14:tracePt t="49456" x="6083300" y="4114800"/>
          <p14:tracePt t="49469" x="6083300" y="4108450"/>
          <p14:tracePt t="49483" x="6083300" y="4095750"/>
          <p14:tracePt t="49496" x="6083300" y="4089400"/>
          <p14:tracePt t="49511" x="6083300" y="4083050"/>
          <p14:tracePt t="49527" x="6083300" y="4076700"/>
          <p14:tracePt t="49536" x="6083300" y="4070350"/>
          <p14:tracePt t="49552" x="6083300" y="4064000"/>
          <p14:tracePt t="49576" x="0" y="0"/>
        </p14:tracePtLst>
      </p14:laserTraceLst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8EE76B-8C05-4721-8014-BBD877CBC8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2169" y="55298"/>
            <a:ext cx="11372473" cy="484748"/>
          </a:xfrm>
        </p:spPr>
        <p:txBody>
          <a:bodyPr/>
          <a:lstStyle/>
          <a:p>
            <a:r>
              <a:rPr lang="en-US" dirty="0"/>
              <a:t>PCA: outside of imaging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0937F5-B691-45B8-89B1-56FCB98DC39A}"/>
              </a:ext>
            </a:extLst>
          </p:cNvPr>
          <p:cNvSpPr txBox="1"/>
          <p:nvPr/>
        </p:nvSpPr>
        <p:spPr>
          <a:xfrm>
            <a:off x="1092631" y="4450725"/>
            <a:ext cx="1129996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2000" dirty="0">
                <a:solidFill>
                  <a:prstClr val="black"/>
                </a:solidFill>
              </a:rPr>
              <a:t>Spectroscopic, or any type of series data becomes superposition of orthogonal eigenvectors with different weights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000" dirty="0">
                <a:solidFill>
                  <a:prstClr val="black"/>
                </a:solidFill>
              </a:rPr>
              <a:t>First eigenvector contains the most information within spectral dataset 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000" dirty="0">
                <a:solidFill>
                  <a:prstClr val="black"/>
                </a:solidFill>
              </a:rPr>
              <a:t>Second eigenvector contains the most common response after subtraction of the 1</a:t>
            </a:r>
            <a:r>
              <a:rPr lang="en-US" sz="2000" baseline="30000" dirty="0">
                <a:solidFill>
                  <a:prstClr val="black"/>
                </a:solidFill>
              </a:rPr>
              <a:t>st</a:t>
            </a:r>
            <a:r>
              <a:rPr lang="en-US" sz="2000" dirty="0">
                <a:solidFill>
                  <a:prstClr val="black"/>
                </a:solidFill>
              </a:rPr>
              <a:t> etc.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8A68BB-BB6F-4FDF-B3DB-16833DCD7CC0}"/>
              </a:ext>
            </a:extLst>
          </p:cNvPr>
          <p:cNvSpPr txBox="1"/>
          <p:nvPr/>
        </p:nvSpPr>
        <p:spPr>
          <a:xfrm>
            <a:off x="1092631" y="728500"/>
            <a:ext cx="53007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prstClr val="black"/>
                </a:solidFill>
              </a:rPr>
              <a:t>Great, quick tool for looking at multichannel data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A97EBFE4-27C9-484C-8679-03041586CC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6538" y="1366322"/>
            <a:ext cx="5033292" cy="2952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00EA21C-991F-479A-BDA9-9771D8628AAA}"/>
              </a:ext>
            </a:extLst>
          </p:cNvPr>
          <p:cNvSpPr txBox="1"/>
          <p:nvPr/>
        </p:nvSpPr>
        <p:spPr>
          <a:xfrm>
            <a:off x="6860658" y="20614"/>
            <a:ext cx="5265616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Dan </a:t>
            </a:r>
            <a:r>
              <a:rPr lang="en-US" dirty="0" err="1">
                <a:solidFill>
                  <a:prstClr val="black"/>
                </a:solidFill>
              </a:rPr>
              <a:t>Alcantra</a:t>
            </a:r>
            <a:r>
              <a:rPr lang="en-US" dirty="0">
                <a:solidFill>
                  <a:prstClr val="black"/>
                </a:solidFill>
              </a:rPr>
              <a:t>, Localized Components Analysis, http://idav.ucdavis.edu/~dfalcant/research/loca.php</a:t>
            </a:r>
          </a:p>
        </p:txBody>
      </p:sp>
      <p:pic>
        <p:nvPicPr>
          <p:cNvPr id="8" name="pca_crania_front">
            <a:hlinkClick r:id="" action="ppaction://media"/>
            <a:extLst>
              <a:ext uri="{FF2B5EF4-FFF2-40B4-BE49-F238E27FC236}">
                <a16:creationId xmlns:a16="http://schemas.microsoft.com/office/drawing/2014/main" id="{7B1DEA7C-9E9B-4849-9A6A-3B79BCC9678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609452" y="1366322"/>
            <a:ext cx="5072868" cy="295286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D3490FF-AD8E-4207-9B01-EBCFF8552ED4}"/>
              </a:ext>
            </a:extLst>
          </p:cNvPr>
          <p:cNvSpPr/>
          <p:nvPr/>
        </p:nvSpPr>
        <p:spPr>
          <a:xfrm>
            <a:off x="1092631" y="6037243"/>
            <a:ext cx="1103364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&amp;quot"/>
                <a:ea typeface="Times New Roman" panose="02020603050405020304" pitchFamily="18" charset="0"/>
                <a:cs typeface="Arial" panose="020B0604020202020204" pitchFamily="34" charset="0"/>
              </a:rPr>
              <a:t>D. Alcantara, O. Carmichael, E. </a:t>
            </a:r>
            <a:r>
              <a:rPr lang="en-US" dirty="0" err="1">
                <a:solidFill>
                  <a:srgbClr val="000000"/>
                </a:solidFill>
                <a:latin typeface="&amp;quot"/>
                <a:ea typeface="Times New Roman" panose="02020603050405020304" pitchFamily="18" charset="0"/>
                <a:cs typeface="Arial" panose="020B0604020202020204" pitchFamily="34" charset="0"/>
              </a:rPr>
              <a:t>Delson</a:t>
            </a:r>
            <a:r>
              <a:rPr lang="en-US" dirty="0">
                <a:solidFill>
                  <a:srgbClr val="000000"/>
                </a:solidFill>
                <a:latin typeface="&amp;quot"/>
                <a:ea typeface="Times New Roman" panose="02020603050405020304" pitchFamily="18" charset="0"/>
                <a:cs typeface="Arial" panose="020B0604020202020204" pitchFamily="34" charset="0"/>
              </a:rPr>
              <a:t>, W. Harcourt-Smith, K. Sterner, S. Frost, R. Dutton, P. Thompson, H. </a:t>
            </a:r>
            <a:r>
              <a:rPr lang="en-US" dirty="0" err="1">
                <a:solidFill>
                  <a:srgbClr val="000000"/>
                </a:solidFill>
                <a:latin typeface="&amp;quot"/>
                <a:ea typeface="Times New Roman" panose="02020603050405020304" pitchFamily="18" charset="0"/>
                <a:cs typeface="Arial" panose="020B0604020202020204" pitchFamily="34" charset="0"/>
              </a:rPr>
              <a:t>Aizenstein</a:t>
            </a:r>
            <a:r>
              <a:rPr lang="en-US" dirty="0">
                <a:solidFill>
                  <a:srgbClr val="000000"/>
                </a:solidFill>
                <a:latin typeface="&amp;quot"/>
                <a:ea typeface="Times New Roman" panose="02020603050405020304" pitchFamily="18" charset="0"/>
                <a:cs typeface="Arial" panose="020B0604020202020204" pitchFamily="34" charset="0"/>
              </a:rPr>
              <a:t>, O. Lopez, J. Becker, and N. </a:t>
            </a:r>
            <a:r>
              <a:rPr lang="en-US" dirty="0" err="1">
                <a:solidFill>
                  <a:srgbClr val="000000"/>
                </a:solidFill>
                <a:latin typeface="&amp;quot"/>
                <a:ea typeface="Times New Roman" panose="02020603050405020304" pitchFamily="18" charset="0"/>
                <a:cs typeface="Arial" panose="020B0604020202020204" pitchFamily="34" charset="0"/>
              </a:rPr>
              <a:t>Amenta</a:t>
            </a:r>
            <a:r>
              <a:rPr lang="en-US" dirty="0">
                <a:solidFill>
                  <a:srgbClr val="000000"/>
                </a:solidFill>
                <a:latin typeface="&amp;quot"/>
                <a:ea typeface="Times New Roman" panose="02020603050405020304" pitchFamily="18" charset="0"/>
                <a:cs typeface="Arial" panose="020B0604020202020204" pitchFamily="34" charset="0"/>
              </a:rPr>
              <a:t>, </a:t>
            </a:r>
            <a:r>
              <a:rPr lang="en-US" b="1" dirty="0">
                <a:solidFill>
                  <a:srgbClr val="000000"/>
                </a:solidFill>
                <a:latin typeface="&amp;quot"/>
                <a:ea typeface="Times New Roman" panose="02020603050405020304" pitchFamily="18" charset="0"/>
                <a:cs typeface="Arial" panose="020B0604020202020204" pitchFamily="34" charset="0"/>
              </a:rPr>
              <a:t>"Localized Components Analysis"</a:t>
            </a:r>
            <a:r>
              <a:rPr lang="en-US" dirty="0">
                <a:solidFill>
                  <a:srgbClr val="000000"/>
                </a:solidFill>
                <a:latin typeface="&amp;quot"/>
                <a:ea typeface="Times New Roman" panose="02020603050405020304" pitchFamily="18" charset="0"/>
                <a:cs typeface="Arial" panose="020B0604020202020204" pitchFamily="34" charset="0"/>
              </a:rPr>
              <a:t>, </a:t>
            </a:r>
            <a:r>
              <a:rPr lang="en-US" i="1" dirty="0">
                <a:solidFill>
                  <a:srgbClr val="000000"/>
                </a:solidFill>
                <a:latin typeface="&amp;quot"/>
                <a:ea typeface="Times New Roman" panose="02020603050405020304" pitchFamily="18" charset="0"/>
                <a:cs typeface="Arial" panose="020B0604020202020204" pitchFamily="34" charset="0"/>
              </a:rPr>
              <a:t>Proceedings of IPMI, 2007, pp. 519 - 531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2705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060"/>
    </mc:Choice>
    <mc:Fallback xmlns="">
      <p:transition spd="slow" advTm="6506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56340" x="3327400" y="6724650"/>
          <p14:tracePt t="56352" x="3308350" y="6718300"/>
          <p14:tracePt t="56378" x="3302000" y="6711950"/>
          <p14:tracePt t="56394" x="3295650" y="6692900"/>
          <p14:tracePt t="56405" x="3295650" y="6686550"/>
          <p14:tracePt t="56419" x="3295650" y="6661150"/>
          <p14:tracePt t="56434" x="3295650" y="6623050"/>
          <p14:tracePt t="56445" x="3295650" y="6616700"/>
          <p14:tracePt t="56458" x="3314700" y="6578600"/>
          <p14:tracePt t="56473" x="3340100" y="6540500"/>
          <p14:tracePt t="56485" x="3365500" y="6508750"/>
          <p14:tracePt t="56498" x="3409950" y="6451600"/>
          <p14:tracePt t="56514" x="3454400" y="6400800"/>
          <p14:tracePt t="56525" x="3467100" y="6388100"/>
          <p14:tracePt t="56538" x="3530600" y="6330950"/>
          <p14:tracePt t="56553" x="3606800" y="6286500"/>
          <p14:tracePt t="56566" x="3644900" y="6254750"/>
          <p14:tracePt t="56578" x="3714750" y="6191250"/>
          <p14:tracePt t="56594" x="3778250" y="6146800"/>
          <p14:tracePt t="56605" x="3790950" y="6134100"/>
          <p14:tracePt t="56618" x="3822700" y="6102350"/>
          <p14:tracePt t="56633" x="3829050" y="6076950"/>
          <p14:tracePt t="56645" x="3829050" y="6057900"/>
          <p14:tracePt t="56658" x="3841750" y="6032500"/>
          <p14:tracePt t="56673" x="3841750" y="6007100"/>
          <p14:tracePt t="56685" x="3835400" y="6000750"/>
          <p14:tracePt t="56700" x="3797300" y="5969000"/>
          <p14:tracePt t="56714" x="3740150" y="5943600"/>
          <p14:tracePt t="56726" x="3702050" y="5924550"/>
          <p14:tracePt t="56738" x="3613150" y="5886450"/>
          <p14:tracePt t="56752" x="3543300" y="5861050"/>
          <p14:tracePt t="56767" x="3492500" y="5854700"/>
          <p14:tracePt t="56778" x="3460750" y="5854700"/>
          <p14:tracePt t="56793" x="3422650" y="5854700"/>
          <p14:tracePt t="56806" x="3416300" y="5854700"/>
          <p14:tracePt t="56807" x="3403600" y="5854700"/>
          <p14:tracePt t="56818" x="3397250" y="5854700"/>
          <p14:tracePt t="56832" x="3365500" y="5854700"/>
          <p14:tracePt t="56847" x="3352800" y="5867400"/>
          <p14:tracePt t="56858" x="3327400" y="5892800"/>
          <p14:tracePt t="56872" x="3302000" y="5924550"/>
          <p14:tracePt t="56887" x="3289300" y="5962650"/>
          <p14:tracePt t="56899" x="3276600" y="5975350"/>
          <p14:tracePt t="56912" x="3276600" y="5994400"/>
          <p14:tracePt t="56927" x="3270250" y="6007100"/>
          <p14:tracePt t="56952" x="3263900" y="6026150"/>
          <p14:tracePt t="56978" x="3263900" y="6038850"/>
          <p14:tracePt t="57007" x="3263900" y="6057900"/>
          <p14:tracePt t="57018" x="3263900" y="6070600"/>
          <p14:tracePt t="57032" x="3276600" y="6089650"/>
          <p14:tracePt t="57059" x="3282950" y="6102350"/>
          <p14:tracePt t="57072" x="3282950" y="6121400"/>
          <p14:tracePt t="57086" x="3295650" y="6134100"/>
          <p14:tracePt t="57101" x="3308350" y="6153150"/>
          <p14:tracePt t="57113" x="3327400" y="6172200"/>
          <p14:tracePt t="57125" x="3333750" y="6178550"/>
          <p14:tracePt t="57140" x="3346450" y="6197600"/>
          <p14:tracePt t="57152" x="3359150" y="6203950"/>
          <p14:tracePt t="57167" x="3378200" y="6216650"/>
          <p14:tracePt t="57167" x="3397250" y="6223000"/>
          <p14:tracePt t="57180" x="3416300" y="6229350"/>
          <p14:tracePt t="57192" x="3454400" y="6242050"/>
          <p14:tracePt t="57206" x="3479800" y="6242050"/>
          <p14:tracePt t="57207" x="3492500" y="6248400"/>
          <p14:tracePt t="57220" x="3517900" y="6254750"/>
          <p14:tracePt t="57232" x="3568700" y="6273800"/>
          <p14:tracePt t="57245" x="3600450" y="6273800"/>
          <p14:tracePt t="57260" x="3670300" y="6280150"/>
          <p14:tracePt t="57272" x="3746500" y="6280150"/>
          <p14:tracePt t="57285" x="3790950" y="6292850"/>
          <p14:tracePt t="57300" x="3879850" y="6305550"/>
          <p14:tracePt t="57312" x="3962400" y="6318250"/>
          <p14:tracePt t="57325" x="3994150" y="6324600"/>
          <p14:tracePt t="57340" x="4044950" y="6330950"/>
          <p14:tracePt t="57352" x="4089400" y="6337300"/>
          <p14:tracePt t="57365" x="4108450" y="6337300"/>
          <p14:tracePt t="57378" x="4159250" y="6356350"/>
          <p14:tracePt t="57394" x="4216400" y="6356350"/>
          <p14:tracePt t="57405" x="4254500" y="6356350"/>
          <p14:tracePt t="57418" x="4356100" y="6369050"/>
          <p14:tracePt t="57433" x="4451350" y="6375400"/>
          <p14:tracePt t="57445" x="4508500" y="6375400"/>
          <p14:tracePt t="57458" x="4616450" y="6375400"/>
          <p14:tracePt t="57473" x="4711700" y="6388100"/>
          <p14:tracePt t="57485" x="4762500" y="6388100"/>
          <p14:tracePt t="57498" x="4864100" y="6400800"/>
          <p14:tracePt t="57513" x="4991100" y="6419850"/>
          <p14:tracePt t="57525" x="5054600" y="6426200"/>
          <p14:tracePt t="57538" x="5207000" y="6426200"/>
          <p14:tracePt t="57553" x="5346700" y="6432550"/>
          <p14:tracePt t="57565" x="5416550" y="6432550"/>
          <p14:tracePt t="57578" x="5524500" y="6432550"/>
          <p14:tracePt t="57593" x="5619750" y="6432550"/>
          <p14:tracePt t="57605" x="5664200" y="6432550"/>
          <p14:tracePt t="57618" x="5746750" y="6432550"/>
          <p14:tracePt t="57633" x="5822950" y="6432550"/>
          <p14:tracePt t="57645" x="5886450" y="6432550"/>
          <p14:tracePt t="57659" x="6000750" y="6432550"/>
          <p14:tracePt t="57673" x="6121400" y="6432550"/>
          <p14:tracePt t="57685" x="6191250" y="6426200"/>
          <p14:tracePt t="57698" x="6337300" y="6388100"/>
          <p14:tracePt t="57713" x="6445250" y="6369050"/>
          <p14:tracePt t="57725" x="6483350" y="6356350"/>
          <p14:tracePt t="57739" x="6616700" y="6337300"/>
          <p14:tracePt t="57752" x="6680200" y="6311900"/>
          <p14:tracePt t="57767" x="6737350" y="6292850"/>
          <p14:tracePt t="57778" x="6756400" y="6280150"/>
          <p14:tracePt t="57792" x="6800850" y="6235700"/>
          <p14:tracePt t="57807" x="6800850" y="6178550"/>
          <p14:tracePt t="57818" x="6813550" y="6146800"/>
          <p14:tracePt t="57832" x="6832600" y="6057900"/>
          <p14:tracePt t="57849" x="6851650" y="6000750"/>
          <p14:tracePt t="57858" x="6851650" y="5975350"/>
          <p14:tracePt t="57872" x="6858000" y="5949950"/>
          <p14:tracePt t="57887" x="6858000" y="5918200"/>
          <p14:tracePt t="57899" x="6858000" y="5905500"/>
          <p14:tracePt t="57912" x="6858000" y="5899150"/>
          <p14:tracePt t="57952" x="6858000" y="5892800"/>
          <p14:tracePt t="57978" x="6858000" y="5886450"/>
          <p14:tracePt t="58019" x="6851650" y="5880100"/>
          <p14:tracePt t="58032" x="6832600" y="5873750"/>
          <p14:tracePt t="58047" x="6775450" y="5861050"/>
          <p14:tracePt t="58058" x="6731000" y="5854700"/>
          <p14:tracePt t="58072" x="6629400" y="5829300"/>
          <p14:tracePt t="58085" x="6578600" y="5822950"/>
          <p14:tracePt t="58100" x="6457950" y="5803900"/>
          <p14:tracePt t="58112" x="6324600" y="5791200"/>
          <p14:tracePt t="58125" x="6261100" y="5772150"/>
          <p14:tracePt t="58141" x="6127750" y="5759450"/>
          <p14:tracePt t="58152" x="5981700" y="5734050"/>
          <p14:tracePt t="58165" x="5905500" y="5727700"/>
          <p14:tracePt t="58180" x="5721350" y="5689600"/>
          <p14:tracePt t="58192" x="5524500" y="5657850"/>
          <p14:tracePt t="58205" x="5435600" y="5651500"/>
          <p14:tracePt t="58220" x="5238750" y="5645150"/>
          <p14:tracePt t="58232" x="5010150" y="5632450"/>
          <p14:tracePt t="58245" x="4883150" y="5632450"/>
          <p14:tracePt t="58260" x="4660900" y="5632450"/>
          <p14:tracePt t="58272" x="4457700" y="5619750"/>
          <p14:tracePt t="58285" x="4343400" y="5619750"/>
          <p14:tracePt t="58301" x="4133850" y="5619750"/>
          <p14:tracePt t="58312" x="3962400" y="5619750"/>
          <p14:tracePt t="58325" x="3886200" y="5619750"/>
          <p14:tracePt t="58340" x="3746500" y="5619750"/>
          <p14:tracePt t="58352" x="3613150" y="5619750"/>
          <p14:tracePt t="58365" x="3549650" y="5619750"/>
          <p14:tracePt t="58380" x="3448050" y="5619750"/>
          <p14:tracePt t="58392" x="3333750" y="5619750"/>
          <p14:tracePt t="58405" x="3289300" y="5619750"/>
          <p14:tracePt t="58418" x="3187700" y="5619750"/>
          <p14:tracePt t="58433" x="3092450" y="5619750"/>
          <p14:tracePt t="58445" x="3035300" y="5619750"/>
          <p14:tracePt t="58458" x="2940050" y="5619750"/>
          <p14:tracePt t="58473" x="2832100" y="5619750"/>
          <p14:tracePt t="58485" x="2768600" y="5619750"/>
          <p14:tracePt t="58498" x="2660650" y="5619750"/>
          <p14:tracePt t="58513" x="2559050" y="5619750"/>
          <p14:tracePt t="58525" x="2489200" y="5619750"/>
          <p14:tracePt t="58538" x="2406650" y="5619750"/>
          <p14:tracePt t="58554" x="2336800" y="5619750"/>
          <p14:tracePt t="58565" x="2311400" y="5619750"/>
          <p14:tracePt t="58578" x="2266950" y="5619750"/>
          <p14:tracePt t="58593" x="2203450" y="5632450"/>
          <p14:tracePt t="58605" x="2165350" y="5638800"/>
          <p14:tracePt t="58618" x="2089150" y="5664200"/>
          <p14:tracePt t="58633" x="2025650" y="5689600"/>
          <p14:tracePt t="58645" x="2000250" y="5702300"/>
          <p14:tracePt t="58658" x="1949450" y="5727700"/>
          <p14:tracePt t="58674" x="1905000" y="5753100"/>
          <p14:tracePt t="58685" x="1892300" y="5765800"/>
          <p14:tracePt t="58698" x="1860550" y="5797550"/>
          <p14:tracePt t="58712" x="1822450" y="5829300"/>
          <p14:tracePt t="58727" x="1797050" y="5867400"/>
          <p14:tracePt t="58738" x="1771650" y="5892800"/>
          <p14:tracePt t="58752" x="1752600" y="5937250"/>
          <p14:tracePt t="58767" x="1739900" y="5975350"/>
          <p14:tracePt t="58778" x="1739900" y="5994400"/>
          <p14:tracePt t="58792" x="1739900" y="6019800"/>
          <p14:tracePt t="58806" x="1739900" y="6032500"/>
          <p14:tracePt t="58820" x="1765300" y="6064250"/>
          <p14:tracePt t="58832" x="1803400" y="6076950"/>
          <p14:tracePt t="58847" x="1873250" y="6096000"/>
          <p14:tracePt t="58858" x="1905000" y="6102350"/>
          <p14:tracePt t="58872" x="1993900" y="6134100"/>
          <p14:tracePt t="58887" x="2089150" y="6140450"/>
          <p14:tracePt t="58898" x="2159000" y="6140450"/>
          <p14:tracePt t="58912" x="2311400" y="6159500"/>
          <p14:tracePt t="58928" x="2476500" y="6184900"/>
          <p14:tracePt t="58938" x="2540000" y="6203950"/>
          <p14:tracePt t="58952" x="2724150" y="6223000"/>
          <p14:tracePt t="58967" x="2889250" y="6261100"/>
          <p14:tracePt t="58978" x="2959100" y="6273800"/>
          <p14:tracePt t="58992" x="3092450" y="6292850"/>
          <p14:tracePt t="59007" x="3232150" y="6318250"/>
          <p14:tracePt t="59018" x="3308350" y="6337300"/>
          <p14:tracePt t="59032" x="3486150" y="6369050"/>
          <p14:tracePt t="59047" x="3714750" y="6388100"/>
          <p14:tracePt t="59058" x="3848100" y="6413500"/>
          <p14:tracePt t="59072" x="4197350" y="6464300"/>
          <p14:tracePt t="59085" x="4349750" y="6502400"/>
          <p14:tracePt t="59100" x="4667250" y="6572250"/>
          <p14:tracePt t="59112" x="4933950" y="6616700"/>
          <p14:tracePt t="59125" x="5003800" y="6635750"/>
          <p14:tracePt t="59140" x="5073650" y="6642100"/>
          <p14:tracePt t="59153" x="5092700" y="6642100"/>
          <p14:tracePt t="59260" x="0" y="0"/>
        </p14:tracePtLst>
      </p14:laserTraceLst>
    </p:ext>
    <p:ext uri="{E180D4A7-C9FB-4DFB-919C-405C955672EB}">
      <p14:showEvtLst xmlns:p14="http://schemas.microsoft.com/office/powerpoint/2010/main">
        <p14:playEvt time="20289" objId="8"/>
        <p14:stopEvt time="65060" objId="8"/>
      </p14:showEvtLst>
    </p:ext>
  </p:extLs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445EF7F-C09F-6ED9-386C-28C0965644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026" t="11959" r="24382" b="7628"/>
          <a:stretch/>
        </p:blipFill>
        <p:spPr>
          <a:xfrm>
            <a:off x="0" y="0"/>
            <a:ext cx="8436991" cy="686458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091139F-73A4-534E-9033-411A59178CF2}"/>
              </a:ext>
            </a:extLst>
          </p:cNvPr>
          <p:cNvSpPr txBox="1"/>
          <p:nvPr/>
        </p:nvSpPr>
        <p:spPr>
          <a:xfrm>
            <a:off x="7684656" y="914401"/>
            <a:ext cx="4405744" cy="5450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Why should we look at the historical papers: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dirty="0"/>
              <a:t>Often contain elementary introductions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dirty="0"/>
              <a:t>Deep insights into principles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dirty="0"/>
              <a:t>Surprisingly prescient predictions 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dirty="0"/>
              <a:t>Comparison with the present: see </a:t>
            </a:r>
            <a:r>
              <a:rPr lang="en-US" dirty="0" err="1"/>
              <a:t>th</a:t>
            </a:r>
            <a:r>
              <a:rPr lang="en-US" dirty="0"/>
              <a:t> </a:t>
            </a:r>
            <a:r>
              <a:rPr lang="en-US" dirty="0" err="1"/>
              <a:t>ebig</a:t>
            </a:r>
            <a:r>
              <a:rPr lang="en-US" dirty="0"/>
              <a:t> picture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dirty="0"/>
          </a:p>
          <a:p>
            <a:pPr algn="ctr">
              <a:lnSpc>
                <a:spcPct val="150000"/>
              </a:lnSpc>
            </a:pPr>
            <a:r>
              <a:rPr lang="en-US" i="1" dirty="0"/>
              <a:t>““Those who cannot remember the past are condemned to repeat it.” </a:t>
            </a:r>
          </a:p>
          <a:p>
            <a:pPr algn="ctr">
              <a:lnSpc>
                <a:spcPct val="150000"/>
              </a:lnSpc>
            </a:pPr>
            <a:endParaRPr lang="en-US" i="1" dirty="0"/>
          </a:p>
          <a:p>
            <a:pPr algn="r">
              <a:lnSpc>
                <a:spcPct val="150000"/>
              </a:lnSpc>
            </a:pPr>
            <a:r>
              <a:rPr lang="en-US" dirty="0"/>
              <a:t>George Santayana, </a:t>
            </a:r>
          </a:p>
          <a:p>
            <a:pPr algn="r">
              <a:lnSpc>
                <a:spcPct val="150000"/>
              </a:lnSpc>
            </a:pPr>
            <a:r>
              <a:rPr lang="en-US" dirty="0"/>
              <a:t>The Life of Reason, 1905</a:t>
            </a:r>
          </a:p>
          <a:p>
            <a:pPr algn="r">
              <a:lnSpc>
                <a:spcPct val="15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67189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070861B-42A0-8C73-FB57-E91C8CFB2D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501" t="13199" r="31818" b="36431"/>
          <a:stretch/>
        </p:blipFill>
        <p:spPr>
          <a:xfrm>
            <a:off x="1930401" y="90054"/>
            <a:ext cx="8913090" cy="62076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9945F99-B06C-D4E3-88F0-B8E2679E30AD}"/>
              </a:ext>
            </a:extLst>
          </p:cNvPr>
          <p:cNvSpPr txBox="1"/>
          <p:nvPr/>
        </p:nvSpPr>
        <p:spPr>
          <a:xfrm>
            <a:off x="3620655" y="6367836"/>
            <a:ext cx="62471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Why did the PCA on EELS started to grow in 2005 – 2010?</a:t>
            </a:r>
          </a:p>
        </p:txBody>
      </p:sp>
    </p:spTree>
    <p:extLst>
      <p:ext uri="{BB962C8B-B14F-4D97-AF65-F5344CB8AC3E}">
        <p14:creationId xmlns:p14="http://schemas.microsoft.com/office/powerpoint/2010/main" val="14285939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643C7D-A16F-4431-AADB-480315C1A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0067" y="35549"/>
            <a:ext cx="11019569" cy="484748"/>
          </a:xfrm>
          <a:solidFill>
            <a:schemeClr val="bg1"/>
          </a:solidFill>
        </p:spPr>
        <p:txBody>
          <a:bodyPr/>
          <a:lstStyle/>
          <a:p>
            <a:r>
              <a:rPr lang="en-US" dirty="0"/>
              <a:t>Grain boundary by STM</a:t>
            </a:r>
          </a:p>
        </p:txBody>
      </p:sp>
      <p:pic>
        <p:nvPicPr>
          <p:cNvPr id="8" name="Picture 7" descr="C:\Users\ba8\Documents\CITS_PCA_Paper\twoIVs.jpg">
            <a:extLst>
              <a:ext uri="{FF2B5EF4-FFF2-40B4-BE49-F238E27FC236}">
                <a16:creationId xmlns:a16="http://schemas.microsoft.com/office/drawing/2014/main" id="{03358452-D48D-44C2-BB7C-96FF277AA5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06" t="4607" r="14643"/>
          <a:stretch/>
        </p:blipFill>
        <p:spPr bwMode="auto">
          <a:xfrm>
            <a:off x="1322011" y="3725467"/>
            <a:ext cx="3083531" cy="2881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02F0FB82-C6C2-4559-8587-C8F341A81EF3}"/>
              </a:ext>
            </a:extLst>
          </p:cNvPr>
          <p:cNvGrpSpPr/>
          <p:nvPr/>
        </p:nvGrpSpPr>
        <p:grpSpPr>
          <a:xfrm>
            <a:off x="1292172" y="574048"/>
            <a:ext cx="3138852" cy="3052168"/>
            <a:chOff x="948734" y="228600"/>
            <a:chExt cx="3318466" cy="3318466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CE6B05F0-8118-42B2-97D3-F7815EDB73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948734" y="228600"/>
              <a:ext cx="3318466" cy="33184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9157FA11-67B5-4C5B-A401-457F95DEF2B9}"/>
                </a:ext>
              </a:extLst>
            </p:cNvPr>
            <p:cNvCxnSpPr/>
            <p:nvPr/>
          </p:nvCxnSpPr>
          <p:spPr>
            <a:xfrm>
              <a:off x="1066800" y="3352800"/>
              <a:ext cx="630462" cy="0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12">
              <a:extLst>
                <a:ext uri="{FF2B5EF4-FFF2-40B4-BE49-F238E27FC236}">
                  <a16:creationId xmlns:a16="http://schemas.microsoft.com/office/drawing/2014/main" id="{00413C7D-3308-45D6-BAA5-60BE2E48BFF7}"/>
                </a:ext>
              </a:extLst>
            </p:cNvPr>
            <p:cNvSpPr txBox="1"/>
            <p:nvPr/>
          </p:nvSpPr>
          <p:spPr>
            <a:xfrm>
              <a:off x="964288" y="3042248"/>
              <a:ext cx="883294" cy="4015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solidFill>
                    <a:schemeClr val="bg1"/>
                  </a:solidFill>
                </a:rPr>
                <a:t>3.6 nm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650E780A-C521-4556-AB01-2FF226EA4AE2}"/>
                </a:ext>
              </a:extLst>
            </p:cNvPr>
            <p:cNvSpPr/>
            <p:nvPr/>
          </p:nvSpPr>
          <p:spPr>
            <a:xfrm>
              <a:off x="2701334" y="2133600"/>
              <a:ext cx="1447800" cy="1371600"/>
            </a:xfrm>
            <a:prstGeom prst="rect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5829DF62-A730-491C-ADFB-A98C5CDC3A47}"/>
              </a:ext>
            </a:extLst>
          </p:cNvPr>
          <p:cNvGrpSpPr/>
          <p:nvPr/>
        </p:nvGrpSpPr>
        <p:grpSpPr>
          <a:xfrm>
            <a:off x="5137633" y="436858"/>
            <a:ext cx="4313743" cy="3219478"/>
            <a:chOff x="4589434" y="73223"/>
            <a:chExt cx="4598877" cy="3497788"/>
          </a:xfrm>
        </p:grpSpPr>
        <p:sp>
          <p:nvSpPr>
            <p:cNvPr id="24" name="TextBox 33">
              <a:extLst>
                <a:ext uri="{FF2B5EF4-FFF2-40B4-BE49-F238E27FC236}">
                  <a16:creationId xmlns:a16="http://schemas.microsoft.com/office/drawing/2014/main" id="{E351BCF8-21B3-40A1-A684-A5AB3209824D}"/>
                </a:ext>
              </a:extLst>
            </p:cNvPr>
            <p:cNvSpPr txBox="1"/>
            <p:nvPr/>
          </p:nvSpPr>
          <p:spPr>
            <a:xfrm>
              <a:off x="8473624" y="3270067"/>
              <a:ext cx="714687" cy="30094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200" dirty="0"/>
                <a:t>-106pm</a:t>
              </a:r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23F83FB4-6131-40E7-9745-0A1BD972DB18}"/>
                </a:ext>
              </a:extLst>
            </p:cNvPr>
            <p:cNvCxnSpPr/>
            <p:nvPr/>
          </p:nvCxnSpPr>
          <p:spPr>
            <a:xfrm>
              <a:off x="4728268" y="3370220"/>
              <a:ext cx="628142" cy="0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17">
              <a:extLst>
                <a:ext uri="{FF2B5EF4-FFF2-40B4-BE49-F238E27FC236}">
                  <a16:creationId xmlns:a16="http://schemas.microsoft.com/office/drawing/2014/main" id="{9A829CB1-1BC3-4471-BFB8-571F59989577}"/>
                </a:ext>
              </a:extLst>
            </p:cNvPr>
            <p:cNvSpPr txBox="1"/>
            <p:nvPr/>
          </p:nvSpPr>
          <p:spPr>
            <a:xfrm>
              <a:off x="4626134" y="3059668"/>
              <a:ext cx="890710" cy="4012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solidFill>
                    <a:schemeClr val="bg1"/>
                  </a:solidFill>
                </a:rPr>
                <a:t>1.4 nm</a:t>
              </a:r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0C3F61FE-5572-45B0-9AF9-253A1707FD3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696"/>
            <a:stretch/>
          </p:blipFill>
          <p:spPr bwMode="auto">
            <a:xfrm>
              <a:off x="4589434" y="178444"/>
              <a:ext cx="3858790" cy="33686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A571B7D3-5DF4-4C6D-9DE5-1EE187B88F03}"/>
                </a:ext>
              </a:extLst>
            </p:cNvPr>
            <p:cNvCxnSpPr/>
            <p:nvPr/>
          </p:nvCxnSpPr>
          <p:spPr>
            <a:xfrm>
              <a:off x="4623429" y="3083224"/>
              <a:ext cx="3306313" cy="0"/>
            </a:xfrm>
            <a:prstGeom prst="line">
              <a:avLst/>
            </a:prstGeom>
            <a:ln w="38100"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8F209151-72B1-4460-B9CE-ED4B1B5796AB}"/>
                </a:ext>
              </a:extLst>
            </p:cNvPr>
            <p:cNvSpPr/>
            <p:nvPr/>
          </p:nvSpPr>
          <p:spPr>
            <a:xfrm>
              <a:off x="6901017" y="762000"/>
              <a:ext cx="75920" cy="8195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3CF1C6D3-9D79-47BB-88F2-B25652ED70E9}"/>
                </a:ext>
              </a:extLst>
            </p:cNvPr>
            <p:cNvSpPr/>
            <p:nvPr/>
          </p:nvSpPr>
          <p:spPr>
            <a:xfrm>
              <a:off x="7086600" y="2819400"/>
              <a:ext cx="75920" cy="81952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9319FC2-9D65-4718-9198-FF5D27617710}"/>
                </a:ext>
              </a:extLst>
            </p:cNvPr>
            <p:cNvSpPr txBox="1"/>
            <p:nvPr/>
          </p:nvSpPr>
          <p:spPr>
            <a:xfrm>
              <a:off x="8497967" y="73223"/>
              <a:ext cx="581389" cy="30094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200" dirty="0"/>
                <a:t>72pm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08E95EC-6090-4726-8AFA-DD4480EC2476}"/>
              </a:ext>
            </a:extLst>
          </p:cNvPr>
          <p:cNvGrpSpPr/>
          <p:nvPr/>
        </p:nvGrpSpPr>
        <p:grpSpPr>
          <a:xfrm>
            <a:off x="4843694" y="3523294"/>
            <a:ext cx="3869404" cy="3299157"/>
            <a:chOff x="4551779" y="3486903"/>
            <a:chExt cx="3945859" cy="3429940"/>
          </a:xfrm>
        </p:grpSpPr>
        <p:sp>
          <p:nvSpPr>
            <p:cNvPr id="14" name="TextBox 3">
              <a:extLst>
                <a:ext uri="{FF2B5EF4-FFF2-40B4-BE49-F238E27FC236}">
                  <a16:creationId xmlns:a16="http://schemas.microsoft.com/office/drawing/2014/main" id="{94BD8C55-5391-484F-A43B-4369F703B434}"/>
                </a:ext>
              </a:extLst>
            </p:cNvPr>
            <p:cNvSpPr txBox="1"/>
            <p:nvPr/>
          </p:nvSpPr>
          <p:spPr>
            <a:xfrm>
              <a:off x="5872597" y="6564868"/>
              <a:ext cx="1222934" cy="3519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Voltage (V)</a:t>
              </a: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696FFC03-C987-4EAE-9479-E26EBD3BD4E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091" r="32252" b="7999"/>
            <a:stretch/>
          </p:blipFill>
          <p:spPr bwMode="auto">
            <a:xfrm>
              <a:off x="4974502" y="3486903"/>
              <a:ext cx="3187248" cy="32626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6" name="TextBox 27">
              <a:extLst>
                <a:ext uri="{FF2B5EF4-FFF2-40B4-BE49-F238E27FC236}">
                  <a16:creationId xmlns:a16="http://schemas.microsoft.com/office/drawing/2014/main" id="{9F3538FA-ED79-41B5-8E61-04D23CB0B15E}"/>
                </a:ext>
              </a:extLst>
            </p:cNvPr>
            <p:cNvSpPr txBox="1"/>
            <p:nvPr/>
          </p:nvSpPr>
          <p:spPr>
            <a:xfrm>
              <a:off x="4724400" y="6553200"/>
              <a:ext cx="688526" cy="3519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-0.5V</a:t>
              </a:r>
            </a:p>
          </p:txBody>
        </p:sp>
        <p:sp>
          <p:nvSpPr>
            <p:cNvPr id="17" name="TextBox 28">
              <a:extLst>
                <a:ext uri="{FF2B5EF4-FFF2-40B4-BE49-F238E27FC236}">
                  <a16:creationId xmlns:a16="http://schemas.microsoft.com/office/drawing/2014/main" id="{DE62EB7B-2E32-417D-A197-B68A2E7F25C2}"/>
                </a:ext>
              </a:extLst>
            </p:cNvPr>
            <p:cNvSpPr txBox="1"/>
            <p:nvPr/>
          </p:nvSpPr>
          <p:spPr>
            <a:xfrm>
              <a:off x="7623344" y="6553200"/>
              <a:ext cx="618235" cy="3519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0.5V</a:t>
              </a:r>
            </a:p>
          </p:txBody>
        </p:sp>
        <p:sp>
          <p:nvSpPr>
            <p:cNvPr id="18" name="TextBox 29">
              <a:extLst>
                <a:ext uri="{FF2B5EF4-FFF2-40B4-BE49-F238E27FC236}">
                  <a16:creationId xmlns:a16="http://schemas.microsoft.com/office/drawing/2014/main" id="{2785B875-CA9B-4DF7-950C-422E214366DD}"/>
                </a:ext>
              </a:extLst>
            </p:cNvPr>
            <p:cNvSpPr txBox="1"/>
            <p:nvPr/>
          </p:nvSpPr>
          <p:spPr>
            <a:xfrm rot="16200000">
              <a:off x="4398424" y="4954744"/>
              <a:ext cx="651954" cy="3452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Pixel</a:t>
              </a:r>
            </a:p>
          </p:txBody>
        </p:sp>
        <p:sp>
          <p:nvSpPr>
            <p:cNvPr id="19" name="TextBox 31">
              <a:extLst>
                <a:ext uri="{FF2B5EF4-FFF2-40B4-BE49-F238E27FC236}">
                  <a16:creationId xmlns:a16="http://schemas.microsoft.com/office/drawing/2014/main" id="{0E8AFD09-9A07-416F-8477-C870A7546637}"/>
                </a:ext>
              </a:extLst>
            </p:cNvPr>
            <p:cNvSpPr txBox="1"/>
            <p:nvPr/>
          </p:nvSpPr>
          <p:spPr>
            <a:xfrm>
              <a:off x="4724400" y="6367046"/>
              <a:ext cx="304378" cy="3519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20" name="TextBox 32">
              <a:extLst>
                <a:ext uri="{FF2B5EF4-FFF2-40B4-BE49-F238E27FC236}">
                  <a16:creationId xmlns:a16="http://schemas.microsoft.com/office/drawing/2014/main" id="{328E28E6-76D5-42D4-9701-5C2FB1F54734}"/>
                </a:ext>
              </a:extLst>
            </p:cNvPr>
            <p:cNvSpPr txBox="1"/>
            <p:nvPr/>
          </p:nvSpPr>
          <p:spPr>
            <a:xfrm>
              <a:off x="4648200" y="3733800"/>
              <a:ext cx="420438" cy="3519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10</a:t>
              </a:r>
            </a:p>
          </p:txBody>
        </p:sp>
        <p:sp>
          <p:nvSpPr>
            <p:cNvPr id="21" name="TextBox 1">
              <a:extLst>
                <a:ext uri="{FF2B5EF4-FFF2-40B4-BE49-F238E27FC236}">
                  <a16:creationId xmlns:a16="http://schemas.microsoft.com/office/drawing/2014/main" id="{C1737473-D47D-4805-B29A-0AC8AA9BCDEC}"/>
                </a:ext>
              </a:extLst>
            </p:cNvPr>
            <p:cNvSpPr txBox="1"/>
            <p:nvPr/>
          </p:nvSpPr>
          <p:spPr>
            <a:xfrm>
              <a:off x="8077200" y="3887688"/>
              <a:ext cx="420438" cy="3199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dirty="0">
                  <a:latin typeface="+mj-lt"/>
                  <a:cs typeface="Times New Roman" panose="02020603050405020304" pitchFamily="18" charset="0"/>
                </a:rPr>
                <a:t>1.4</a:t>
              </a:r>
            </a:p>
          </p:txBody>
        </p:sp>
        <p:sp>
          <p:nvSpPr>
            <p:cNvPr id="22" name="TextBox 34">
              <a:extLst>
                <a:ext uri="{FF2B5EF4-FFF2-40B4-BE49-F238E27FC236}">
                  <a16:creationId xmlns:a16="http://schemas.microsoft.com/office/drawing/2014/main" id="{28EA7F33-1B18-4971-8054-1A52D865DA74}"/>
                </a:ext>
              </a:extLst>
            </p:cNvPr>
            <p:cNvSpPr txBox="1"/>
            <p:nvPr/>
          </p:nvSpPr>
          <p:spPr>
            <a:xfrm>
              <a:off x="8161750" y="4652605"/>
              <a:ext cx="281492" cy="3199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dirty="0">
                  <a:latin typeface="+mj-lt"/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23" name="TextBox 35">
              <a:extLst>
                <a:ext uri="{FF2B5EF4-FFF2-40B4-BE49-F238E27FC236}">
                  <a16:creationId xmlns:a16="http://schemas.microsoft.com/office/drawing/2014/main" id="{7DB211DE-E6D4-42C5-8465-753B9CE0BFAD}"/>
                </a:ext>
              </a:extLst>
            </p:cNvPr>
            <p:cNvSpPr txBox="1"/>
            <p:nvPr/>
          </p:nvSpPr>
          <p:spPr>
            <a:xfrm>
              <a:off x="8077200" y="5791200"/>
              <a:ext cx="420438" cy="3199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dirty="0">
                  <a:latin typeface="+mj-lt"/>
                  <a:cs typeface="Times New Roman" panose="02020603050405020304" pitchFamily="18" charset="0"/>
                </a:rPr>
                <a:t>0.4</a:t>
              </a:r>
            </a:p>
          </p:txBody>
        </p:sp>
      </p:grp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944A3C6A-7237-40DF-8D20-F3D6013A839E}"/>
              </a:ext>
            </a:extLst>
          </p:cNvPr>
          <p:cNvSpPr>
            <a:spLocks noGrp="1"/>
          </p:cNvSpPr>
          <p:nvPr/>
        </p:nvSpPr>
        <p:spPr>
          <a:xfrm>
            <a:off x="10543234" y="6492876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4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D56C9C-0D5D-A31C-D3BE-87EF47109B7D}"/>
              </a:ext>
            </a:extLst>
          </p:cNvPr>
          <p:cNvSpPr txBox="1"/>
          <p:nvPr/>
        </p:nvSpPr>
        <p:spPr>
          <a:xfrm>
            <a:off x="9242089" y="785104"/>
            <a:ext cx="275203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Topographical STM of </a:t>
            </a:r>
            <a:r>
              <a:rPr lang="en-US" dirty="0" err="1"/>
              <a:t>FeSeTe</a:t>
            </a:r>
            <a:r>
              <a:rPr lang="en-US" dirty="0"/>
              <a:t>, T = 82K 15x15nm</a:t>
            </a:r>
            <a:r>
              <a:rPr lang="en-US" baseline="30000" dirty="0"/>
              <a:t>2</a:t>
            </a:r>
            <a:r>
              <a:rPr lang="en-US" dirty="0"/>
              <a:t>, 50mV, 100pA, white rectangle represents area where CITS was performed; (b) CITS 80x80 pixel graphical average of the spectrographic data.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3969962-A50C-B2CB-A601-0864405C359B}"/>
              </a:ext>
            </a:extLst>
          </p:cNvPr>
          <p:cNvSpPr/>
          <p:nvPr/>
        </p:nvSpPr>
        <p:spPr>
          <a:xfrm>
            <a:off x="9135630" y="3776072"/>
            <a:ext cx="2964952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cap="small" dirty="0">
                <a:latin typeface="Times New Roman" panose="02020603050405020304" pitchFamily="18" charset="0"/>
                <a:ea typeface="Times New Roman" panose="02020603050405020304" pitchFamily="18" charset="0"/>
              </a:rPr>
              <a:t>M. </a:t>
            </a:r>
            <a:r>
              <a:rPr lang="en-US" cap="small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Ziatdinov</a:t>
            </a:r>
            <a:r>
              <a:rPr lang="en-US" cap="small" dirty="0">
                <a:latin typeface="Times New Roman" panose="02020603050405020304" pitchFamily="18" charset="0"/>
                <a:ea typeface="Times New Roman" panose="02020603050405020304" pitchFamily="18" charset="0"/>
              </a:rPr>
              <a:t>, A. </a:t>
            </a:r>
            <a:r>
              <a:rPr lang="en-US" cap="small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Maksov</a:t>
            </a:r>
            <a:r>
              <a:rPr lang="en-US" cap="small" dirty="0">
                <a:latin typeface="Times New Roman" panose="02020603050405020304" pitchFamily="18" charset="0"/>
                <a:ea typeface="Times New Roman" panose="02020603050405020304" pitchFamily="18" charset="0"/>
              </a:rPr>
              <a:t>, L. Li, A. </a:t>
            </a:r>
            <a:r>
              <a:rPr lang="en-US" cap="small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Sefat</a:t>
            </a:r>
            <a:r>
              <a:rPr lang="en-US" cap="small" dirty="0">
                <a:latin typeface="Times New Roman" panose="02020603050405020304" pitchFamily="18" charset="0"/>
                <a:ea typeface="Times New Roman" panose="02020603050405020304" pitchFamily="18" charset="0"/>
              </a:rPr>
              <a:t>, P. </a:t>
            </a:r>
            <a:r>
              <a:rPr lang="en-US" cap="small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Maksymovych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, and </a:t>
            </a:r>
            <a:r>
              <a:rPr lang="en-US" cap="small" dirty="0">
                <a:latin typeface="Times New Roman" panose="02020603050405020304" pitchFamily="18" charset="0"/>
                <a:ea typeface="Times New Roman" panose="02020603050405020304" pitchFamily="18" charset="0"/>
              </a:rPr>
              <a:t>S.V. Kalinin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Deep data mining in a real space: Separation of intertwined electronic responses in a lightly-doped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BaFe</a:t>
            </a:r>
            <a:r>
              <a:rPr lang="en-US" baseline="-25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2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As</a:t>
            </a:r>
            <a:r>
              <a:rPr lang="en-US" baseline="-25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2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, Nanotechnology </a:t>
            </a:r>
            <a:r>
              <a:rPr lang="en-US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27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, 475706 (2016).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6160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733"/>
    </mc:Choice>
    <mc:Fallback xmlns="">
      <p:transition spd="slow" advTm="24733"/>
    </mc:Fallback>
  </mc:AlternateContent>
  <p:extLst>
    <p:ext uri="{3A86A75C-4F4B-4683-9AE1-C65F6400EC91}">
      <p14:laserTraceLst xmlns:p14="http://schemas.microsoft.com/office/powerpoint/2010/main">
        <p14:tracePtLst>
          <p14:tracePt t="9614" x="5270500" y="1225550"/>
          <p14:tracePt t="9702" x="5264150" y="1225550"/>
          <p14:tracePt t="9717" x="5251450" y="1225550"/>
          <p14:tracePt t="9726" x="5245100" y="1225550"/>
          <p14:tracePt t="9735" x="5226050" y="1225550"/>
          <p14:tracePt t="9748" x="5219700" y="1231900"/>
          <p14:tracePt t="9761" x="5181600" y="1238250"/>
          <p14:tracePt t="9774" x="5149850" y="1244600"/>
          <p14:tracePt t="9788" x="5130800" y="1250950"/>
          <p14:tracePt t="9801" x="5099050" y="1263650"/>
          <p14:tracePt t="9814" x="5073650" y="1270000"/>
          <p14:tracePt t="9827" x="5060950" y="1270000"/>
          <p14:tracePt t="9841" x="5022850" y="1276350"/>
          <p14:tracePt t="9854" x="4978400" y="1276350"/>
          <p14:tracePt t="9867" x="4959350" y="1289050"/>
          <p14:tracePt t="9881" x="4902200" y="1295400"/>
          <p14:tracePt t="9894" x="4851400" y="1301750"/>
          <p14:tracePt t="9907" x="4819650" y="1301750"/>
          <p14:tracePt t="9921" x="4730750" y="1301750"/>
          <p14:tracePt t="9934" x="4648200" y="1301750"/>
          <p14:tracePt t="9947" x="4603750" y="1301750"/>
          <p14:tracePt t="9961" x="4527550" y="1308100"/>
          <p14:tracePt t="9974" x="4470400" y="1314450"/>
          <p14:tracePt t="9987" x="4457700" y="1320800"/>
          <p14:tracePt t="10001" x="4425950" y="1339850"/>
          <p14:tracePt t="10014" x="4381500" y="1371600"/>
          <p14:tracePt t="10029" x="4337050" y="1403350"/>
          <p14:tracePt t="10041" x="4324350" y="1416050"/>
          <p14:tracePt t="10054" x="4292600" y="1473200"/>
          <p14:tracePt t="10068" x="4273550" y="1498600"/>
          <p14:tracePt t="10069" x="4267200" y="1530350"/>
          <p14:tracePt t="10081" x="4254500" y="1555750"/>
          <p14:tracePt t="10094" x="4222750" y="1631950"/>
          <p14:tracePt t="10107" x="4210050" y="1663700"/>
          <p14:tracePt t="10121" x="4191000" y="1739900"/>
          <p14:tracePt t="10134" x="4184650" y="1809750"/>
          <p14:tracePt t="10147" x="4178300" y="1841500"/>
          <p14:tracePt t="10161" x="4178300" y="1917700"/>
          <p14:tracePt t="10174" x="4178300" y="1987550"/>
          <p14:tracePt t="10187" x="4178300" y="2019300"/>
          <p14:tracePt t="10201" x="4178300" y="2095500"/>
          <p14:tracePt t="10214" x="4178300" y="2165350"/>
          <p14:tracePt t="10228" x="4178300" y="2190750"/>
          <p14:tracePt t="10241" x="4191000" y="2260600"/>
          <p14:tracePt t="10254" x="4203700" y="2324100"/>
          <p14:tracePt t="10267" x="4203700" y="2355850"/>
          <p14:tracePt t="10269" x="4216400" y="2381250"/>
          <p14:tracePt t="10281" x="4222750" y="2406650"/>
          <p14:tracePt t="10295" x="4235450" y="2457450"/>
          <p14:tracePt t="10308" x="4241800" y="2476500"/>
          <p14:tracePt t="10321" x="4248150" y="2514600"/>
          <p14:tracePt t="10334" x="4267200" y="2559050"/>
          <p14:tracePt t="10347" x="4279900" y="2584450"/>
          <p14:tracePt t="10361" x="4305300" y="2628900"/>
          <p14:tracePt t="10374" x="4343400" y="2686050"/>
          <p14:tracePt t="10387" x="4375150" y="2717800"/>
          <p14:tracePt t="10401" x="4451350" y="2794000"/>
          <p14:tracePt t="10414" x="4527550" y="2851150"/>
          <p14:tracePt t="10428" x="4584700" y="2876550"/>
          <p14:tracePt t="10429" x="4654550" y="2908300"/>
          <p14:tracePt t="10441" x="4718050" y="2933700"/>
          <p14:tracePt t="10454" x="4845050" y="2978150"/>
          <p14:tracePt t="10467" x="4902200" y="2990850"/>
          <p14:tracePt t="10469" x="4959350" y="3016250"/>
          <p14:tracePt t="10481" x="4997450" y="3022600"/>
          <p14:tracePt t="10494" x="5099050" y="3041650"/>
          <p14:tracePt t="10507" x="5124450" y="3041650"/>
          <p14:tracePt t="10522" x="5181600" y="3041650"/>
          <p14:tracePt t="10534" x="5245100" y="3041650"/>
          <p14:tracePt t="10548" x="5276850" y="3035300"/>
          <p14:tracePt t="10561" x="5353050" y="3009900"/>
          <p14:tracePt t="10574" x="5435600" y="2971800"/>
          <p14:tracePt t="10588" x="5473700" y="2946400"/>
          <p14:tracePt t="10590" x="5511800" y="2921000"/>
          <p14:tracePt t="10601" x="5543550" y="2901950"/>
          <p14:tracePt t="10614" x="5607050" y="2851150"/>
          <p14:tracePt t="10627" x="5645150" y="2813050"/>
          <p14:tracePt t="10629" x="5676900" y="2781300"/>
          <p14:tracePt t="10641" x="5708650" y="2743200"/>
          <p14:tracePt t="10655" x="5759450" y="2654300"/>
          <p14:tracePt t="10667" x="5772150" y="2590800"/>
          <p14:tracePt t="10681" x="5803900" y="2444750"/>
          <p14:tracePt t="10694" x="5822950" y="2305050"/>
          <p14:tracePt t="10707" x="5822950" y="2216150"/>
          <p14:tracePt t="10721" x="5822950" y="2070100"/>
          <p14:tracePt t="10734" x="5791200" y="1924050"/>
          <p14:tracePt t="10747" x="5759450" y="1835150"/>
          <p14:tracePt t="10761" x="5689600" y="1695450"/>
          <p14:tracePt t="10774" x="5607050" y="1562100"/>
          <p14:tracePt t="10787" x="5562600" y="1498600"/>
          <p14:tracePt t="10789" x="5518150" y="1447800"/>
          <p14:tracePt t="10801" x="5467350" y="1403350"/>
          <p14:tracePt t="10814" x="5372100" y="1327150"/>
          <p14:tracePt t="10827" x="5327650" y="1295400"/>
          <p14:tracePt t="10829" x="5270500" y="1270000"/>
          <p14:tracePt t="10841" x="5219700" y="1257300"/>
          <p14:tracePt t="10854" x="5118100" y="1206500"/>
          <p14:tracePt t="10867" x="5073650" y="1187450"/>
          <p14:tracePt t="10881" x="4972050" y="1162050"/>
          <p14:tracePt t="10894" x="4876800" y="1130300"/>
          <p14:tracePt t="10907" x="4845050" y="1111250"/>
          <p14:tracePt t="10921" x="4737100" y="1098550"/>
          <p14:tracePt t="10934" x="4616450" y="1073150"/>
          <p14:tracePt t="10947" x="4559300" y="1073150"/>
          <p14:tracePt t="10961" x="4419600" y="1066800"/>
          <p14:tracePt t="10974" x="4279900" y="1066800"/>
          <p14:tracePt t="10987" x="4210050" y="1066800"/>
          <p14:tracePt t="11001" x="4095750" y="1066800"/>
          <p14:tracePt t="11014" x="3975100" y="1066800"/>
          <p14:tracePt t="11027" x="3905250" y="1073150"/>
          <p14:tracePt t="11031" x="3854450" y="1085850"/>
          <p14:tracePt t="11041" x="3790950" y="1111250"/>
          <p14:tracePt t="11054" x="3695700" y="1155700"/>
          <p14:tracePt t="11067" x="3657600" y="1181100"/>
          <p14:tracePt t="11081" x="3581400" y="1225550"/>
          <p14:tracePt t="11094" x="3505200" y="1263650"/>
          <p14:tracePt t="11107" x="3479800" y="1289050"/>
          <p14:tracePt t="11121" x="3409950" y="1346200"/>
          <p14:tracePt t="11134" x="3371850" y="1397000"/>
          <p14:tracePt t="11147" x="3340100" y="1435100"/>
          <p14:tracePt t="11161" x="3302000" y="1498600"/>
          <p14:tracePt t="11174" x="3270250" y="1562100"/>
          <p14:tracePt t="11187" x="3244850" y="1600200"/>
          <p14:tracePt t="11201" x="3225800" y="1651000"/>
          <p14:tracePt t="11215" x="3194050" y="1733550"/>
          <p14:tracePt t="11227" x="3187700" y="1758950"/>
          <p14:tracePt t="11241" x="3175000" y="1828800"/>
          <p14:tracePt t="11254" x="3162300" y="1905000"/>
          <p14:tracePt t="11267" x="3162300" y="1930400"/>
          <p14:tracePt t="11281" x="3162300" y="1987550"/>
          <p14:tracePt t="11294" x="3162300" y="2044700"/>
          <p14:tracePt t="11307" x="3175000" y="2089150"/>
          <p14:tracePt t="11321" x="3219450" y="2171700"/>
          <p14:tracePt t="11334" x="3257550" y="2254250"/>
          <p14:tracePt t="11348" x="3276600" y="2298700"/>
          <p14:tracePt t="11350" x="3295650" y="2324100"/>
          <p14:tracePt t="11361" x="3321050" y="2368550"/>
          <p14:tracePt t="11374" x="3359150" y="2425700"/>
          <p14:tracePt t="11387" x="3359150" y="2438400"/>
          <p14:tracePt t="11390" x="3378200" y="2463800"/>
          <p14:tracePt t="11401" x="3403600" y="2501900"/>
          <p14:tracePt t="11414" x="3441700" y="2559050"/>
          <p14:tracePt t="11427" x="3473450" y="2590800"/>
          <p14:tracePt t="11441" x="3549650" y="2673350"/>
          <p14:tracePt t="11454" x="3651250" y="2762250"/>
          <p14:tracePt t="11467" x="3695700" y="2800350"/>
          <p14:tracePt t="11481" x="3803650" y="2882900"/>
          <p14:tracePt t="11494" x="3892550" y="2952750"/>
          <p14:tracePt t="11507" x="3943350" y="2990850"/>
          <p14:tracePt t="11521" x="4051300" y="3067050"/>
          <p14:tracePt t="11534" x="4171950" y="3117850"/>
          <p14:tracePt t="11547" x="4229100" y="3143250"/>
          <p14:tracePt t="11561" x="4368800" y="3200400"/>
          <p14:tracePt t="11574" x="4514850" y="3238500"/>
          <p14:tracePt t="11587" x="4578350" y="3257550"/>
          <p14:tracePt t="11589" x="4635500" y="3276600"/>
          <p14:tracePt t="11601" x="4699000" y="3282950"/>
          <p14:tracePt t="11614" x="4826000" y="3282950"/>
          <p14:tracePt t="11627" x="4876800" y="3282950"/>
          <p14:tracePt t="11641" x="4991100" y="3282950"/>
          <p14:tracePt t="11654" x="5086350" y="3282950"/>
          <p14:tracePt t="11668" x="5149850" y="3282950"/>
          <p14:tracePt t="11681" x="5270500" y="3238500"/>
          <p14:tracePt t="11694" x="5372100" y="3175000"/>
          <p14:tracePt t="11707" x="5416550" y="3130550"/>
          <p14:tracePt t="11721" x="5492750" y="3041650"/>
          <p14:tracePt t="11734" x="5530850" y="2959100"/>
          <p14:tracePt t="11748" x="5549900" y="2914650"/>
          <p14:tracePt t="11749" x="5556250" y="2876550"/>
          <p14:tracePt t="11761" x="5562600" y="2832100"/>
          <p14:tracePt t="11774" x="5588000" y="2743200"/>
          <p14:tracePt t="11787" x="5594350" y="2686050"/>
          <p14:tracePt t="11789" x="5613400" y="2641600"/>
          <p14:tracePt t="11801" x="5613400" y="2571750"/>
          <p14:tracePt t="11814" x="5632450" y="2451100"/>
          <p14:tracePt t="11827" x="5645150" y="2393950"/>
          <p14:tracePt t="11842" x="5664200" y="2273300"/>
          <p14:tracePt t="11854" x="5683250" y="2178050"/>
          <p14:tracePt t="11867" x="5689600" y="2133600"/>
          <p14:tracePt t="11881" x="5689600" y="2063750"/>
          <p14:tracePt t="11894" x="5695950" y="1974850"/>
          <p14:tracePt t="11909" x="5695950" y="1892300"/>
          <p14:tracePt t="11921" x="5695950" y="1847850"/>
          <p14:tracePt t="11934" x="5695950" y="1758950"/>
          <p14:tracePt t="11947" x="5695950" y="1720850"/>
          <p14:tracePt t="11961" x="5683250" y="1631950"/>
          <p14:tracePt t="11974" x="5670550" y="1574800"/>
          <p14:tracePt t="11987" x="5657850" y="1543050"/>
          <p14:tracePt t="12001" x="5626100" y="1479550"/>
          <p14:tracePt t="12014" x="5600700" y="1428750"/>
          <p14:tracePt t="12028" x="5588000" y="1416050"/>
          <p14:tracePt t="12041" x="5530850" y="1346200"/>
          <p14:tracePt t="12054" x="5486400" y="1308100"/>
          <p14:tracePt t="12068" x="5448300" y="1276350"/>
          <p14:tracePt t="12081" x="5378450" y="1225550"/>
          <p14:tracePt t="12094" x="5308600" y="1174750"/>
          <p14:tracePt t="12107" x="5264150" y="1155700"/>
          <p14:tracePt t="12121" x="5194300" y="1111250"/>
          <p14:tracePt t="12134" x="5092700" y="1066800"/>
          <p14:tracePt t="12147" x="5067300" y="1054100"/>
          <p14:tracePt t="12149" x="5003800" y="1028700"/>
          <p14:tracePt t="12161" x="4978400" y="1016000"/>
          <p14:tracePt t="12174" x="4870450" y="971550"/>
          <p14:tracePt t="12187" x="4826000" y="952500"/>
          <p14:tracePt t="12201" x="4711700" y="914400"/>
          <p14:tracePt t="12214" x="4610100" y="882650"/>
          <p14:tracePt t="12227" x="4565650" y="863600"/>
          <p14:tracePt t="12241" x="4451350" y="844550"/>
          <p14:tracePt t="12254" x="4349750" y="831850"/>
          <p14:tracePt t="12267" x="4311650" y="825500"/>
          <p14:tracePt t="12281" x="4216400" y="806450"/>
          <p14:tracePt t="12294" x="4133850" y="800100"/>
          <p14:tracePt t="12307" x="4089400" y="800100"/>
          <p14:tracePt t="12321" x="3968750" y="800100"/>
          <p14:tracePt t="12334" x="3886200" y="800100"/>
          <p14:tracePt t="12347" x="3841750" y="800100"/>
          <p14:tracePt t="12349" x="3810000" y="800100"/>
          <p14:tracePt t="12361" x="3752850" y="800100"/>
          <p14:tracePt t="12374" x="3683000" y="819150"/>
          <p14:tracePt t="12387" x="3632200" y="838200"/>
          <p14:tracePt t="12401" x="3524250" y="882650"/>
          <p14:tracePt t="12414" x="3416300" y="946150"/>
          <p14:tracePt t="12428" x="3365500" y="971550"/>
          <p14:tracePt t="12441" x="3276600" y="1035050"/>
          <p14:tracePt t="12454" x="3219450" y="1079500"/>
          <p14:tracePt t="12468" x="3175000" y="1130300"/>
          <p14:tracePt t="12470" x="3136900" y="1168400"/>
          <p14:tracePt t="12481" x="3105150" y="1200150"/>
          <p14:tracePt t="12494" x="3060700" y="1257300"/>
          <p14:tracePt t="12507" x="3041650" y="1295400"/>
          <p14:tracePt t="12521" x="3003550" y="1371600"/>
          <p14:tracePt t="12535" x="2971800" y="1454150"/>
          <p14:tracePt t="12547" x="2965450" y="1479550"/>
          <p14:tracePt t="12561" x="2940050" y="1568450"/>
          <p14:tracePt t="12574" x="2927350" y="1651000"/>
          <p14:tracePt t="12587" x="2927350" y="1682750"/>
          <p14:tracePt t="12601" x="2908300" y="1765300"/>
          <p14:tracePt t="12614" x="2908300" y="1854200"/>
          <p14:tracePt t="12627" x="2908300" y="1898650"/>
          <p14:tracePt t="12641" x="2908300" y="1987550"/>
          <p14:tracePt t="12654" x="2908300" y="2063750"/>
          <p14:tracePt t="12668" x="2908300" y="2114550"/>
          <p14:tracePt t="12669" x="2914650" y="2159000"/>
          <p14:tracePt t="12681" x="2921000" y="2203450"/>
          <p14:tracePt t="12694" x="2940050" y="2292350"/>
          <p14:tracePt t="12707" x="2940050" y="2324100"/>
          <p14:tracePt t="12709" x="2946400" y="2349500"/>
          <p14:tracePt t="12721" x="2952750" y="2387600"/>
          <p14:tracePt t="12734" x="2959100" y="2451100"/>
          <p14:tracePt t="12747" x="2978150" y="2495550"/>
          <p14:tracePt t="12761" x="3009900" y="2584450"/>
          <p14:tracePt t="12774" x="3054350" y="2686050"/>
          <p14:tracePt t="12787" x="3086100" y="2730500"/>
          <p14:tracePt t="12801" x="3143250" y="2813050"/>
          <p14:tracePt t="12814" x="3206750" y="2901950"/>
          <p14:tracePt t="12828" x="3244850" y="2940050"/>
          <p14:tracePt t="12841" x="3314700" y="2997200"/>
          <p14:tracePt t="12854" x="3409950" y="3048000"/>
          <p14:tracePt t="12867" x="3460750" y="3086100"/>
          <p14:tracePt t="12869" x="3511550" y="3111500"/>
          <p14:tracePt t="12881" x="3556000" y="3130550"/>
          <p14:tracePt t="12894" x="3644900" y="3168650"/>
          <p14:tracePt t="12907" x="3689350" y="3181350"/>
          <p14:tracePt t="12909" x="3727450" y="3194050"/>
          <p14:tracePt t="12921" x="3765550" y="3206750"/>
          <p14:tracePt t="12934" x="3841750" y="3225800"/>
          <p14:tracePt t="12947" x="3860800" y="3225800"/>
          <p14:tracePt t="12961" x="3898900" y="3232150"/>
          <p14:tracePt t="12974" x="3924300" y="3232150"/>
          <p14:tracePt t="12987" x="3930650" y="3232150"/>
          <p14:tracePt t="13001" x="3937000" y="3232150"/>
          <p14:tracePt t="13014" x="3943350" y="3232150"/>
          <p14:tracePt t="13030" x="3949700" y="3232150"/>
          <p14:tracePt t="13041" x="3956050" y="3232150"/>
          <p14:tracePt t="13054" x="3962400" y="3225800"/>
          <p14:tracePt t="13069" x="3968750" y="3225800"/>
          <p14:tracePt t="13070" x="0" y="0"/>
        </p14:tracePtLst>
        <p14:tracePtLst>
          <p14:tracePt t="13990" x="9010650" y="1206500"/>
          <p14:tracePt t="13997" x="9010650" y="1187450"/>
          <p14:tracePt t="14005" x="9010650" y="1168400"/>
          <p14:tracePt t="14014" x="8997950" y="1143000"/>
          <p14:tracePt t="14029" x="8991600" y="1123950"/>
          <p14:tracePt t="14041" x="8972550" y="1098550"/>
          <p14:tracePt t="14054" x="8953500" y="1066800"/>
          <p14:tracePt t="14067" x="8940800" y="1060450"/>
          <p14:tracePt t="14081" x="8928100" y="1035050"/>
          <p14:tracePt t="14094" x="8909050" y="1022350"/>
          <p14:tracePt t="14107" x="8883650" y="1016000"/>
          <p14:tracePt t="14122" x="8845550" y="990600"/>
          <p14:tracePt t="14125" x="8807450" y="977900"/>
          <p14:tracePt t="14134" x="8775700" y="971550"/>
          <p14:tracePt t="14147" x="8724900" y="952500"/>
          <p14:tracePt t="14161" x="8629650" y="939800"/>
          <p14:tracePt t="14174" x="8521700" y="920750"/>
          <p14:tracePt t="14187" x="8458200" y="920750"/>
          <p14:tracePt t="14201" x="8312150" y="920750"/>
          <p14:tracePt t="14214" x="8159750" y="920750"/>
          <p14:tracePt t="14227" x="8083550" y="920750"/>
          <p14:tracePt t="14241" x="7905750" y="920750"/>
          <p14:tracePt t="14254" x="7727950" y="927100"/>
          <p14:tracePt t="14267" x="7651750" y="946150"/>
          <p14:tracePt t="14281" x="7524750" y="965200"/>
          <p14:tracePt t="14294" x="7366000" y="996950"/>
          <p14:tracePt t="14309" x="7226300" y="1047750"/>
          <p14:tracePt t="14321" x="7150100" y="1085850"/>
          <p14:tracePt t="14334" x="7105650" y="1130300"/>
          <p14:tracePt t="14347" x="7029450" y="1193800"/>
          <p14:tracePt t="14361" x="6946900" y="1270000"/>
          <p14:tracePt t="14375" x="6883400" y="1339850"/>
          <p14:tracePt t="14388" x="6851650" y="1390650"/>
          <p14:tracePt t="14401" x="6807200" y="1466850"/>
          <p14:tracePt t="14414" x="6762750" y="1562100"/>
          <p14:tracePt t="14427" x="6750050" y="1612900"/>
          <p14:tracePt t="14441" x="6737350" y="1727200"/>
          <p14:tracePt t="14454" x="6737350" y="1847850"/>
          <p14:tracePt t="14467" x="6737350" y="1911350"/>
          <p14:tracePt t="14469" x="6724650" y="1955800"/>
          <p14:tracePt t="14482" x="6724650" y="2019300"/>
          <p14:tracePt t="14494" x="6724650" y="2101850"/>
          <p14:tracePt t="14507" x="6724650" y="2139950"/>
          <p14:tracePt t="14521" x="6731000" y="2222500"/>
          <p14:tracePt t="14534" x="6756400" y="2330450"/>
          <p14:tracePt t="14547" x="6769100" y="2374900"/>
          <p14:tracePt t="14561" x="6813550" y="2470150"/>
          <p14:tracePt t="14574" x="6851650" y="2565400"/>
          <p14:tracePt t="14587" x="6870700" y="2609850"/>
          <p14:tracePt t="14601" x="6915150" y="2673350"/>
          <p14:tracePt t="14614" x="6959600" y="2749550"/>
          <p14:tracePt t="14627" x="6991350" y="2800350"/>
          <p14:tracePt t="14641" x="7054850" y="2882900"/>
          <p14:tracePt t="14654" x="7143750" y="2978150"/>
          <p14:tracePt t="14667" x="7181850" y="3003550"/>
          <p14:tracePt t="14681" x="7283450" y="3079750"/>
          <p14:tracePt t="14694" x="7435850" y="3149600"/>
          <p14:tracePt t="14707" x="7505700" y="3181350"/>
          <p14:tracePt t="14721" x="7683500" y="3238500"/>
          <p14:tracePt t="14734" x="7867650" y="3276600"/>
          <p14:tracePt t="14748" x="7969250" y="3289300"/>
          <p14:tracePt t="14749" x="8051800" y="3302000"/>
          <p14:tracePt t="14761" x="8140700" y="3302000"/>
          <p14:tracePt t="14774" x="8293100" y="3302000"/>
          <p14:tracePt t="14787" x="8369300" y="3302000"/>
          <p14:tracePt t="14801" x="8509000" y="3276600"/>
          <p14:tracePt t="14814" x="8648700" y="3206750"/>
          <p14:tracePt t="14827" x="8718550" y="3168650"/>
          <p14:tracePt t="14841" x="8864600" y="3092450"/>
          <p14:tracePt t="14854" x="8985250" y="3009900"/>
          <p14:tracePt t="14867" x="9042400" y="2965450"/>
          <p14:tracePt t="14881" x="9144000" y="2876550"/>
          <p14:tracePt t="14894" x="9213850" y="2781300"/>
          <p14:tracePt t="14907" x="9245600" y="2736850"/>
          <p14:tracePt t="14921" x="9277350" y="2628900"/>
          <p14:tracePt t="14936" x="9302750" y="2508250"/>
          <p14:tracePt t="14947" x="9309100" y="2451100"/>
          <p14:tracePt t="14961" x="9328150" y="2336800"/>
          <p14:tracePt t="14974" x="9340850" y="2216150"/>
          <p14:tracePt t="14987" x="9347200" y="2159000"/>
          <p14:tracePt t="15001" x="9347200" y="2012950"/>
          <p14:tracePt t="15014" x="9347200" y="1873250"/>
          <p14:tracePt t="15028" x="9328150" y="1803400"/>
          <p14:tracePt t="15041" x="9277350" y="1682750"/>
          <p14:tracePt t="15054" x="9232900" y="1587500"/>
          <p14:tracePt t="15067" x="9213850" y="1549400"/>
          <p14:tracePt t="15081" x="9182100" y="1473200"/>
          <p14:tracePt t="15094" x="9144000" y="1390650"/>
          <p14:tracePt t="15109" x="9086850" y="1308100"/>
          <p14:tracePt t="15121" x="9048750" y="1270000"/>
          <p14:tracePt t="15136" x="8959850" y="1181100"/>
          <p14:tracePt t="15147" x="8934450" y="1149350"/>
          <p14:tracePt t="15161" x="8820150" y="1085850"/>
          <p14:tracePt t="15174" x="8731250" y="1028700"/>
          <p14:tracePt t="15187" x="8674100" y="1003300"/>
          <p14:tracePt t="15202" x="8553450" y="946150"/>
          <p14:tracePt t="15214" x="8420100" y="914400"/>
          <p14:tracePt t="15227" x="8350250" y="901700"/>
          <p14:tracePt t="15241" x="8178800" y="857250"/>
          <p14:tracePt t="15254" x="7962900" y="825500"/>
          <p14:tracePt t="15267" x="7874000" y="793750"/>
          <p14:tracePt t="15281" x="7727950" y="781050"/>
          <p14:tracePt t="15294" x="7607300" y="768350"/>
          <p14:tracePt t="15307" x="7556500" y="768350"/>
          <p14:tracePt t="15310" x="7512050" y="768350"/>
          <p14:tracePt t="15321" x="7493000" y="768350"/>
          <p14:tracePt t="15334" x="7454900" y="774700"/>
          <p14:tracePt t="15348" x="7448550" y="781050"/>
          <p14:tracePt t="15361" x="7435850" y="793750"/>
          <p14:tracePt t="15374" x="7429500" y="819150"/>
          <p14:tracePt t="15374" x="0" y="0"/>
        </p14:tracePtLst>
        <p14:tracePtLst>
          <p14:tracePt t="21390" x="3168650" y="5949950"/>
          <p14:tracePt t="21525" x="3175000" y="5956300"/>
          <p14:tracePt t="21584" x="3181350" y="5956300"/>
          <p14:tracePt t="21589" x="3181350" y="5949950"/>
          <p14:tracePt t="21600" x="3194050" y="5930900"/>
          <p14:tracePt t="21614" x="3206750" y="5905500"/>
          <p14:tracePt t="21627" x="3213100" y="5892800"/>
          <p14:tracePt t="21640" x="3232150" y="5854700"/>
          <p14:tracePt t="21655" x="3257550" y="5829300"/>
          <p14:tracePt t="21667" x="3263900" y="5816600"/>
          <p14:tracePt t="21680" x="3289300" y="5791200"/>
          <p14:tracePt t="21694" x="3314700" y="5765800"/>
          <p14:tracePt t="21708" x="3340100" y="5746750"/>
          <p14:tracePt t="21721" x="3378200" y="5708650"/>
          <p14:tracePt t="21734" x="3422650" y="5638800"/>
          <p14:tracePt t="21747" x="3441700" y="5607050"/>
          <p14:tracePt t="21761" x="3467100" y="5537200"/>
          <p14:tracePt t="21774" x="3479800" y="5480050"/>
          <p14:tracePt t="21787" x="3498850" y="5435600"/>
          <p14:tracePt t="21800" x="3517900" y="5346700"/>
          <p14:tracePt t="21814" x="3556000" y="5270500"/>
          <p14:tracePt t="21827" x="3568700" y="5245100"/>
          <p14:tracePt t="21841" x="3587750" y="5213350"/>
          <p14:tracePt t="21854" x="3600450" y="5187950"/>
          <p14:tracePt t="21867" x="3600450" y="5181600"/>
          <p14:tracePt t="21869" x="3606800" y="5168900"/>
          <p14:tracePt t="21880" x="3613150" y="5168900"/>
          <p14:tracePt t="21894" x="3632200" y="5130800"/>
          <p14:tracePt t="21907" x="3638550" y="5118100"/>
          <p14:tracePt t="21920" x="3651250" y="5099050"/>
          <p14:tracePt t="21935" x="3676650" y="5073650"/>
          <p14:tracePt t="21947" x="3683000" y="5060950"/>
          <p14:tracePt t="21960" x="3727450" y="5041900"/>
          <p14:tracePt t="21974" x="3771900" y="5016500"/>
          <p14:tracePt t="21987" x="3803650" y="4997450"/>
          <p14:tracePt t="22000" x="3860800" y="4978400"/>
          <p14:tracePt t="22014" x="3905250" y="4959350"/>
          <p14:tracePt t="22029" x="3981450" y="4940300"/>
          <p14:tracePt t="22040" x="4019550" y="4933950"/>
          <p14:tracePt t="22054" x="4095750" y="4921250"/>
          <p14:tracePt t="22067" x="4133850" y="4902200"/>
          <p14:tracePt t="22080" x="4229100" y="4876800"/>
          <p14:tracePt t="22094" x="4298950" y="4870450"/>
          <p14:tracePt t="22108" x="4330700" y="4864100"/>
          <p14:tracePt t="22120" x="4387850" y="4857750"/>
          <p14:tracePt t="22134" x="4445000" y="4832350"/>
          <p14:tracePt t="22147" x="4470400" y="4813300"/>
          <p14:tracePt t="22160" x="4552950" y="4775200"/>
          <p14:tracePt t="22174" x="4622800" y="4743450"/>
          <p14:tracePt t="22187" x="4667250" y="4724400"/>
          <p14:tracePt t="22202" x="4730750" y="4699000"/>
          <p14:tracePt t="22214" x="4800600" y="4660900"/>
          <p14:tracePt t="22227" x="4826000" y="4648200"/>
          <p14:tracePt t="22240" x="4883150" y="4603750"/>
          <p14:tracePt t="22254" x="4908550" y="4584700"/>
          <p14:tracePt t="22267" x="4914900" y="4584700"/>
          <p14:tracePt t="22280" x="4946650" y="4559300"/>
          <p14:tracePt t="22294" x="4984750" y="4546600"/>
          <p14:tracePt t="22307" x="5003800" y="4527550"/>
          <p14:tracePt t="22321" x="5041900" y="4495800"/>
          <p14:tracePt t="22334" x="5067300" y="4476750"/>
          <p14:tracePt t="22347" x="5086350" y="4470400"/>
          <p14:tracePt t="22360" x="5105400" y="4451350"/>
          <p14:tracePt t="22374" x="5130800" y="4425950"/>
          <p14:tracePt t="22388" x="5149850" y="4406900"/>
          <p14:tracePt t="22389" x="5162550" y="4394200"/>
          <p14:tracePt t="22400" x="5181600" y="4375150"/>
          <p14:tracePt t="22414" x="5219700" y="4330700"/>
          <p14:tracePt t="22427" x="5226050" y="4318000"/>
          <p14:tracePt t="22440" x="5245100" y="4305300"/>
          <p14:tracePt t="22454" x="5264150" y="4273550"/>
          <p14:tracePt t="22467" x="5270500" y="4260850"/>
          <p14:tracePt t="22481" x="5283200" y="4241800"/>
          <p14:tracePt t="22494" x="5308600" y="4216400"/>
          <p14:tracePt t="22507" x="5314950" y="4210050"/>
          <p14:tracePt t="22520" x="5314950" y="4203700"/>
          <p14:tracePt t="22621" x="0" y="0"/>
        </p14:tracePtLst>
      </p14:laserTraceLst>
    </p:ext>
  </p:extLs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C3FBF6-7DA2-4550-895D-92EB8C0B2A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5587" y="13972"/>
            <a:ext cx="11074050" cy="484748"/>
          </a:xfrm>
          <a:solidFill>
            <a:schemeClr val="bg1"/>
          </a:solidFill>
        </p:spPr>
        <p:txBody>
          <a:bodyPr/>
          <a:lstStyle/>
          <a:p>
            <a:r>
              <a:rPr lang="en-US" dirty="0"/>
              <a:t>Eigenvectors and loadings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1761D1-A9A3-4A66-B570-004E07BACA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02" y="900088"/>
            <a:ext cx="5868769" cy="44015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3">
            <a:extLst>
              <a:ext uri="{FF2B5EF4-FFF2-40B4-BE49-F238E27FC236}">
                <a16:creationId xmlns:a16="http://schemas.microsoft.com/office/drawing/2014/main" id="{B749899F-A822-4298-BA1D-D7A5E0EDBF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7585" y="900088"/>
            <a:ext cx="7454583" cy="4219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C0A8384-AE52-44B4-891A-05CDEDEB6A11}"/>
              </a:ext>
            </a:extLst>
          </p:cNvPr>
          <p:cNvSpPr txBox="1"/>
          <p:nvPr/>
        </p:nvSpPr>
        <p:spPr>
          <a:xfrm>
            <a:off x="9608455" y="4908811"/>
            <a:ext cx="2988811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Figure by A. </a:t>
            </a:r>
            <a:r>
              <a:rPr lang="en-US" dirty="0" err="1"/>
              <a:t>Belianinov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5891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272"/>
    </mc:Choice>
    <mc:Fallback xmlns="">
      <p:transition spd="slow" advTm="9272"/>
    </mc:Fallback>
  </mc:AlternateContent>
  <p:extLst>
    <p:ext uri="{3A86A75C-4F4B-4683-9AE1-C65F6400EC91}">
      <p14:laserTraceLst xmlns:p14="http://schemas.microsoft.com/office/powerpoint/2010/main">
        <p14:tracePtLst>
          <p14:tracePt t="2327" x="7226300" y="1625600"/>
          <p14:tracePt t="2527" x="7219950" y="1619250"/>
          <p14:tracePt t="2543" x="7213600" y="1612900"/>
          <p14:tracePt t="2552" x="7207250" y="1606550"/>
          <p14:tracePt t="2560" x="7207250" y="1600200"/>
          <p14:tracePt t="2572" x="7200900" y="1593850"/>
          <p14:tracePt t="2586" x="7194550" y="1587500"/>
          <p14:tracePt t="2599" x="7181850" y="1568450"/>
          <p14:tracePt t="2616" x="7169150" y="1549400"/>
          <p14:tracePt t="2625" x="7156450" y="1543050"/>
          <p14:tracePt t="2639" x="7137400" y="1524000"/>
          <p14:tracePt t="2652" x="7118350" y="1517650"/>
          <p14:tracePt t="2668" x="7086600" y="1492250"/>
          <p14:tracePt t="2679" x="7035800" y="1460500"/>
          <p14:tracePt t="2693" x="7010400" y="1454150"/>
          <p14:tracePt t="2707" x="6959600" y="1441450"/>
          <p14:tracePt t="2719" x="6896100" y="1435100"/>
          <p14:tracePt t="2732" x="6870700" y="1422400"/>
          <p14:tracePt t="2745" x="6788150" y="1416050"/>
          <p14:tracePt t="2760" x="6711950" y="1403350"/>
          <p14:tracePt t="2772" x="6648450" y="1390650"/>
          <p14:tracePt t="2786" x="6546850" y="1377950"/>
          <p14:tracePt t="2800" x="6457950" y="1371600"/>
          <p14:tracePt t="2812" x="6413500" y="1358900"/>
          <p14:tracePt t="2825" x="6350000" y="1358900"/>
          <p14:tracePt t="2839" x="6280150" y="1358900"/>
          <p14:tracePt t="2852" x="6254750" y="1358900"/>
          <p14:tracePt t="2866" x="6184900" y="1358900"/>
          <p14:tracePt t="2879" x="6146800" y="1358900"/>
          <p14:tracePt t="2893" x="6121400" y="1358900"/>
          <p14:tracePt t="2905" x="6070600" y="1365250"/>
          <p14:tracePt t="2919" x="6013450" y="1390650"/>
          <p14:tracePt t="2932" x="5988050" y="1397000"/>
          <p14:tracePt t="2947" x="5930900" y="1422400"/>
          <p14:tracePt t="2959" x="5873750" y="1454150"/>
          <p14:tracePt t="2972" x="5854700" y="1466850"/>
          <p14:tracePt t="2975" x="5835650" y="1479550"/>
          <p14:tracePt t="2985" x="5816600" y="1492250"/>
          <p14:tracePt t="2999" x="5765800" y="1524000"/>
          <p14:tracePt t="3012" x="5746750" y="1530350"/>
          <p14:tracePt t="3025" x="5715000" y="1562100"/>
          <p14:tracePt t="3042" x="5689600" y="1581150"/>
          <p14:tracePt t="3052" x="5676900" y="1593850"/>
          <p14:tracePt t="3068" x="5657850" y="1631950"/>
          <p14:tracePt t="3079" x="5632450" y="1670050"/>
          <p14:tracePt t="3092" x="5626100" y="1708150"/>
          <p14:tracePt t="3106" x="5626100" y="1752600"/>
          <p14:tracePt t="3119" x="5626100" y="1816100"/>
          <p14:tracePt t="3132" x="5626100" y="1841500"/>
          <p14:tracePt t="3145" x="5626100" y="1905000"/>
          <p14:tracePt t="3159" x="5638800" y="1968500"/>
          <p14:tracePt t="3172" x="5651500" y="1987550"/>
          <p14:tracePt t="3186" x="5670550" y="2012950"/>
          <p14:tracePt t="3199" x="5695950" y="2051050"/>
          <p14:tracePt t="3212" x="5702300" y="2063750"/>
          <p14:tracePt t="3225" x="5734050" y="2082800"/>
          <p14:tracePt t="3240" x="5772150" y="2108200"/>
          <p14:tracePt t="3256" x="5822950" y="2133600"/>
          <p14:tracePt t="3265" x="5861050" y="2139950"/>
          <p14:tracePt t="3279" x="5956300" y="2165350"/>
          <p14:tracePt t="3292" x="6007100" y="2178050"/>
          <p14:tracePt t="3305" x="6140450" y="2203450"/>
          <p14:tracePt t="3319" x="6280150" y="2216150"/>
          <p14:tracePt t="3332" x="6369050" y="2228850"/>
          <p14:tracePt t="3348" x="6521450" y="2235200"/>
          <p14:tracePt t="3360" x="6680200" y="2235200"/>
          <p14:tracePt t="3372" x="6750050" y="2235200"/>
          <p14:tracePt t="3385" x="6883400" y="2235200"/>
          <p14:tracePt t="3399" x="7010400" y="2235200"/>
          <p14:tracePt t="3412" x="7067550" y="2235200"/>
          <p14:tracePt t="3426" x="7169150" y="2235200"/>
          <p14:tracePt t="3439" x="7270750" y="2235200"/>
          <p14:tracePt t="3452" x="7321550" y="2235200"/>
          <p14:tracePt t="3465" x="7416800" y="2235200"/>
          <p14:tracePt t="3479" x="7518400" y="2235200"/>
          <p14:tracePt t="3492" x="7575550" y="2235200"/>
          <p14:tracePt t="3507" x="7689850" y="2235200"/>
          <p14:tracePt t="3519" x="7778750" y="2235200"/>
          <p14:tracePt t="3532" x="7829550" y="2235200"/>
          <p14:tracePt t="3545" x="7899400" y="2235200"/>
          <p14:tracePt t="3559" x="7988300" y="2235200"/>
          <p14:tracePt t="3572" x="8020050" y="2235200"/>
          <p14:tracePt t="3587" x="8096250" y="2235200"/>
          <p14:tracePt t="3599" x="8153400" y="2235200"/>
          <p14:tracePt t="3613" x="8178800" y="2235200"/>
          <p14:tracePt t="3625" x="8248650" y="2235200"/>
          <p14:tracePt t="3639" x="8331200" y="2241550"/>
          <p14:tracePt t="3652" x="8369300" y="2241550"/>
          <p14:tracePt t="3668" x="8464550" y="2260600"/>
          <p14:tracePt t="3679" x="8566150" y="2266950"/>
          <p14:tracePt t="3693" x="8616950" y="2273300"/>
          <p14:tracePt t="3705" x="8712200" y="2292350"/>
          <p14:tracePt t="3719" x="8794750" y="2298700"/>
          <p14:tracePt t="3732" x="8820150" y="2298700"/>
          <p14:tracePt t="3745" x="8877300" y="2298700"/>
          <p14:tracePt t="3760" x="8934450" y="2298700"/>
          <p14:tracePt t="3772" x="8959850" y="2298700"/>
          <p14:tracePt t="3787" x="9010650" y="2298700"/>
          <p14:tracePt t="3800" x="9061450" y="2298700"/>
          <p14:tracePt t="3812" x="9080500" y="2298700"/>
          <p14:tracePt t="3825" x="9112250" y="2298700"/>
          <p14:tracePt t="3839" x="9137650" y="2298700"/>
          <p14:tracePt t="3852" x="9156700" y="2298700"/>
          <p14:tracePt t="3867" x="9163050" y="2298700"/>
          <p14:tracePt t="3879" x="9194800" y="2286000"/>
          <p14:tracePt t="3892" x="9207500" y="2286000"/>
          <p14:tracePt t="3905" x="9245600" y="2273300"/>
          <p14:tracePt t="3919" x="9271000" y="2260600"/>
          <p14:tracePt t="3932" x="9296400" y="2247900"/>
          <p14:tracePt t="3945" x="9302750" y="2235200"/>
          <p14:tracePt t="3959" x="9328150" y="2222500"/>
          <p14:tracePt t="3975" x="9340850" y="2222500"/>
          <p14:tracePt t="3987" x="9347200" y="2216150"/>
          <p14:tracePt t="3999" x="9366250" y="2197100"/>
          <p14:tracePt t="4012" x="9378950" y="2184400"/>
          <p14:tracePt t="4026" x="9398000" y="2152650"/>
          <p14:tracePt t="4039" x="9423400" y="2108200"/>
          <p14:tracePt t="4052" x="9436100" y="2095500"/>
          <p14:tracePt t="4067" x="9442450" y="2057400"/>
          <p14:tracePt t="4079" x="9448800" y="2025650"/>
          <p14:tracePt t="4092" x="9455150" y="2000250"/>
          <p14:tracePt t="4105" x="9455150" y="1955800"/>
          <p14:tracePt t="4119" x="9467850" y="1924050"/>
          <p14:tracePt t="4132" x="9467850" y="1911350"/>
          <p14:tracePt t="4145" x="9474200" y="1892300"/>
          <p14:tracePt t="4160" x="9474200" y="1866900"/>
          <p14:tracePt t="4172" x="9474200" y="1860550"/>
          <p14:tracePt t="4186" x="9474200" y="1841500"/>
          <p14:tracePt t="4199" x="9474200" y="1803400"/>
          <p14:tracePt t="4213" x="9474200" y="1790700"/>
          <p14:tracePt t="4226" x="9461500" y="1746250"/>
          <p14:tracePt t="4240" x="9429750" y="1701800"/>
          <p14:tracePt t="4253" x="9417050" y="1689100"/>
          <p14:tracePt t="4265" x="9359900" y="1625600"/>
          <p14:tracePt t="4279" x="9277350" y="1568450"/>
          <p14:tracePt t="4292" x="9220200" y="1536700"/>
          <p14:tracePt t="4306" x="9061450" y="1460500"/>
          <p14:tracePt t="4320" x="8890000" y="1409700"/>
          <p14:tracePt t="4333" x="8763000" y="1377950"/>
          <p14:tracePt t="4346" x="8591550" y="1333500"/>
          <p14:tracePt t="4359" x="8432800" y="1282700"/>
          <p14:tracePt t="4372" x="8350250" y="1270000"/>
          <p14:tracePt t="4386" x="8197850" y="1250950"/>
          <p14:tracePt t="4399" x="8026400" y="1231900"/>
          <p14:tracePt t="4412" x="7950200" y="1219200"/>
          <p14:tracePt t="4425" x="7772400" y="1212850"/>
          <p14:tracePt t="4440" x="7588250" y="1212850"/>
          <p14:tracePt t="4452" x="7505700" y="1212850"/>
          <p14:tracePt t="4465" x="7315200" y="1212850"/>
          <p14:tracePt t="4479" x="7175500" y="1212850"/>
          <p14:tracePt t="4492" x="7105650" y="1212850"/>
          <p14:tracePt t="4507" x="6991350" y="1244600"/>
          <p14:tracePt t="4519" x="6877050" y="1282700"/>
          <p14:tracePt t="4532" x="6832600" y="1295400"/>
          <p14:tracePt t="4546" x="6724650" y="1327150"/>
          <p14:tracePt t="4559" x="6635750" y="1352550"/>
          <p14:tracePt t="4572" x="6584950" y="1371600"/>
          <p14:tracePt t="4585" x="6496050" y="1390650"/>
          <p14:tracePt t="4599" x="6413500" y="1416050"/>
          <p14:tracePt t="4614" x="6388100" y="1422400"/>
          <p14:tracePt t="4615" x="6318250" y="1441450"/>
          <p14:tracePt t="4626" x="6280150" y="1447800"/>
          <p14:tracePt t="4639" x="6210300" y="1479550"/>
          <p14:tracePt t="4652" x="6197600" y="1485900"/>
          <p14:tracePt t="4666" x="6159500" y="1504950"/>
          <p14:tracePt t="4680" x="6121400" y="1517650"/>
          <p14:tracePt t="4694" x="6108700" y="1517650"/>
          <p14:tracePt t="4705" x="6089650" y="1530350"/>
          <p14:tracePt t="4719" x="6064250" y="1555750"/>
          <p14:tracePt t="4732" x="6051550" y="1568450"/>
          <p14:tracePt t="4746" x="6045200" y="1574800"/>
          <p14:tracePt t="4759" x="6038850" y="1581150"/>
          <p14:tracePt t="4784" x="6032500" y="1587500"/>
          <p14:tracePt t="4831" x="6032500" y="1593850"/>
          <p14:tracePt t="4887" x="0" y="0"/>
        </p14:tracePtLst>
      </p14:laserTraceLst>
    </p:ext>
  </p:extLs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290AE-D1AE-4112-B252-2058187037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8352" y="7157"/>
            <a:ext cx="11091284" cy="484748"/>
          </a:xfrm>
          <a:solidFill>
            <a:schemeClr val="bg1"/>
          </a:solidFill>
        </p:spPr>
        <p:txBody>
          <a:bodyPr/>
          <a:lstStyle/>
          <a:p>
            <a:r>
              <a:rPr lang="en-US" dirty="0"/>
              <a:t>Scree plot and correlations 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73033FB2-CB7F-40FC-BB9E-92D7457389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571" y="1628276"/>
            <a:ext cx="4729281" cy="35469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B54FF4E-B380-4717-BEB1-CE84D192B6A8}"/>
              </a:ext>
            </a:extLst>
          </p:cNvPr>
          <p:cNvSpPr txBox="1"/>
          <p:nvPr/>
        </p:nvSpPr>
        <p:spPr>
          <a:xfrm>
            <a:off x="1182209" y="626643"/>
            <a:ext cx="96989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  <a:defRPr/>
            </a:pPr>
            <a:r>
              <a:rPr lang="en-US" sz="2000" dirty="0">
                <a:solidFill>
                  <a:prstClr val="black"/>
                </a:solidFill>
              </a:rPr>
              <a:t>Semi log plot indicating the “weight” of each component as a function of all components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44C8E2-C671-4A05-ACBB-F0B7F8E82D86}"/>
              </a:ext>
            </a:extLst>
          </p:cNvPr>
          <p:cNvSpPr txBox="1"/>
          <p:nvPr/>
        </p:nvSpPr>
        <p:spPr>
          <a:xfrm>
            <a:off x="1170623" y="1093428"/>
            <a:ext cx="95249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  <a:defRPr/>
            </a:pPr>
            <a:r>
              <a:rPr lang="en-US" sz="2000" dirty="0">
                <a:solidFill>
                  <a:prstClr val="black"/>
                </a:solidFill>
              </a:rPr>
              <a:t>Only the first few components contain useful info, while others are dominated by noise</a:t>
            </a:r>
          </a:p>
        </p:txBody>
      </p:sp>
      <p:pic>
        <p:nvPicPr>
          <p:cNvPr id="7" name="Picture 2" descr="E:\Googlemode\22414\Evec_auto_corr_colorscale_128bins_cool.tiff">
            <a:extLst>
              <a:ext uri="{FF2B5EF4-FFF2-40B4-BE49-F238E27FC236}">
                <a16:creationId xmlns:a16="http://schemas.microsoft.com/office/drawing/2014/main" id="{7DAD6CC3-E4E6-45CB-ADE9-0092C350C0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53" r="9943"/>
          <a:stretch/>
        </p:blipFill>
        <p:spPr bwMode="auto">
          <a:xfrm>
            <a:off x="6475149" y="3004917"/>
            <a:ext cx="4049002" cy="3640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9DE6652-F83D-44AA-8797-ABAFE9DD660F}"/>
              </a:ext>
            </a:extLst>
          </p:cNvPr>
          <p:cNvSpPr txBox="1"/>
          <p:nvPr/>
        </p:nvSpPr>
        <p:spPr>
          <a:xfrm rot="16200000">
            <a:off x="4544202" y="4466576"/>
            <a:ext cx="2777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Arial"/>
              </a:rPr>
              <a:t>Spatial correlations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371721-66E9-4E6F-9D73-1BAB6821D62E}"/>
              </a:ext>
            </a:extLst>
          </p:cNvPr>
          <p:cNvSpPr txBox="1"/>
          <p:nvPr/>
        </p:nvSpPr>
        <p:spPr>
          <a:xfrm>
            <a:off x="7411160" y="2820251"/>
            <a:ext cx="2714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Arial"/>
              </a:rPr>
              <a:t>PCA Eigenvectors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5CB7FE-1743-49C9-899C-5E8920B60A5E}"/>
              </a:ext>
            </a:extLst>
          </p:cNvPr>
          <p:cNvSpPr txBox="1"/>
          <p:nvPr/>
        </p:nvSpPr>
        <p:spPr>
          <a:xfrm>
            <a:off x="7194623" y="2405996"/>
            <a:ext cx="2192497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b="1" dirty="0">
                <a:solidFill>
                  <a:prstClr val="black"/>
                </a:solidFill>
                <a:latin typeface="Arial"/>
              </a:rPr>
              <a:t>For AFM data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3C0D0C0-8AE4-4A8C-AE95-36FC2CB16CBC}"/>
              </a:ext>
            </a:extLst>
          </p:cNvPr>
          <p:cNvSpPr txBox="1"/>
          <p:nvPr/>
        </p:nvSpPr>
        <p:spPr>
          <a:xfrm>
            <a:off x="5591157" y="1986176"/>
            <a:ext cx="48985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  <a:defRPr/>
            </a:pPr>
            <a:r>
              <a:rPr lang="en-US" sz="2000" dirty="0">
                <a:solidFill>
                  <a:prstClr val="black"/>
                </a:solidFill>
              </a:rPr>
              <a:t>We can also analyze correlations in images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FDCB3B0-1C35-4091-8815-23DB4242FB07}"/>
              </a:ext>
            </a:extLst>
          </p:cNvPr>
          <p:cNvSpPr txBox="1"/>
          <p:nvPr/>
        </p:nvSpPr>
        <p:spPr>
          <a:xfrm>
            <a:off x="1257759" y="5300279"/>
            <a:ext cx="3287195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Figure by A. </a:t>
            </a:r>
            <a:r>
              <a:rPr lang="en-US" dirty="0" err="1"/>
              <a:t>Belianinov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3306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1223"/>
    </mc:Choice>
    <mc:Fallback xmlns="">
      <p:transition spd="slow" advTm="101223"/>
    </mc:Fallback>
  </mc:AlternateContent>
  <p:extLst>
    <p:ext uri="{3A86A75C-4F4B-4683-9AE1-C65F6400EC91}">
      <p14:laserTraceLst xmlns:p14="http://schemas.microsoft.com/office/powerpoint/2010/main">
        <p14:tracePtLst>
          <p14:tracePt t="6856" x="6413500" y="3625850"/>
          <p14:tracePt t="6889" x="6400800" y="3625850"/>
          <p14:tracePt t="6895" x="6388100" y="3625850"/>
          <p14:tracePt t="6903" x="6375400" y="3625850"/>
          <p14:tracePt t="6912" x="6356350" y="3625850"/>
          <p14:tracePt t="6926" x="6305550" y="3613150"/>
          <p14:tracePt t="6940" x="6261100" y="3613150"/>
          <p14:tracePt t="6953" x="6191250" y="3613150"/>
          <p14:tracePt t="6967" x="6134100" y="3613150"/>
          <p14:tracePt t="6981" x="6102350" y="3619500"/>
          <p14:tracePt t="6993" x="6064250" y="3638550"/>
          <p14:tracePt t="7006" x="6007100" y="3670300"/>
          <p14:tracePt t="7019" x="5975350" y="3695700"/>
          <p14:tracePt t="7033" x="5911850" y="3740150"/>
          <p14:tracePt t="7047" x="5848350" y="3803650"/>
          <p14:tracePt t="7059" x="5822950" y="3848100"/>
          <p14:tracePt t="7073" x="5765800" y="3956050"/>
          <p14:tracePt t="7087" x="5708650" y="4108450"/>
          <p14:tracePt t="7099" x="5695950" y="4165600"/>
          <p14:tracePt t="7114" x="5670550" y="4305300"/>
          <p14:tracePt t="7126" x="5657850" y="4432300"/>
          <p14:tracePt t="7139" x="5657850" y="4483100"/>
          <p14:tracePt t="7152" x="5657850" y="4616450"/>
          <p14:tracePt t="7166" x="5657850" y="4737100"/>
          <p14:tracePt t="7179" x="5657850" y="4794250"/>
          <p14:tracePt t="7193" x="5676900" y="4908550"/>
          <p14:tracePt t="7207" x="5702300" y="5048250"/>
          <p14:tracePt t="7219" x="5715000" y="5124450"/>
          <p14:tracePt t="7233" x="5740400" y="5276850"/>
          <p14:tracePt t="7246" x="5778500" y="5397500"/>
          <p14:tracePt t="7259" x="5791200" y="5461000"/>
          <p14:tracePt t="7272" x="5816600" y="5556250"/>
          <p14:tracePt t="7286" x="5842000" y="5651500"/>
          <p14:tracePt t="7300" x="5854700" y="5689600"/>
          <p14:tracePt t="7312" x="5886450" y="5765800"/>
          <p14:tracePt t="7327" x="5911850" y="5803900"/>
          <p14:tracePt t="7340" x="5918200" y="5816600"/>
          <p14:tracePt t="7353" x="5937250" y="5822950"/>
          <p14:tracePt t="7366" x="5949950" y="5842000"/>
          <p14:tracePt t="7379" x="5962650" y="5842000"/>
          <p14:tracePt t="7394" x="6000750" y="5842000"/>
          <p14:tracePt t="7407" x="6051550" y="5842000"/>
          <p14:tracePt t="7421" x="6089650" y="5842000"/>
          <p14:tracePt t="7435" x="6172200" y="5784850"/>
          <p14:tracePt t="7446" x="6242050" y="5676900"/>
          <p14:tracePt t="7459" x="6267450" y="5607050"/>
          <p14:tracePt t="7473" x="6311900" y="5441950"/>
          <p14:tracePt t="7486" x="6311900" y="5251450"/>
          <p14:tracePt t="7499" x="6311900" y="5162550"/>
          <p14:tracePt t="7514" x="6311900" y="4914900"/>
          <p14:tracePt t="7526" x="6311900" y="4667250"/>
          <p14:tracePt t="7539" x="6311900" y="4578350"/>
          <p14:tracePt t="7552" x="6286500" y="4368800"/>
          <p14:tracePt t="7566" x="6248400" y="4216400"/>
          <p14:tracePt t="7579" x="6210300" y="4146550"/>
          <p14:tracePt t="7593" x="6153150" y="4013200"/>
          <p14:tracePt t="7607" x="6096000" y="3905250"/>
          <p14:tracePt t="7619" x="6070600" y="3860800"/>
          <p14:tracePt t="7633" x="5994400" y="3771900"/>
          <p14:tracePt t="7646" x="5956300" y="3740150"/>
          <p14:tracePt t="7659" x="5937250" y="3727450"/>
          <p14:tracePt t="7673" x="5899150" y="3695700"/>
          <p14:tracePt t="7687" x="5867400" y="3683000"/>
          <p14:tracePt t="7699" x="5854700" y="3676650"/>
          <p14:tracePt t="7712" x="5835650" y="3676650"/>
          <p14:tracePt t="7726" x="5816600" y="3670300"/>
          <p14:tracePt t="7739" x="5803900" y="3670300"/>
          <p14:tracePt t="7753" x="5778500" y="3670300"/>
          <p14:tracePt t="7766" x="5740400" y="3676650"/>
          <p14:tracePt t="7779" x="5721350" y="3708400"/>
          <p14:tracePt t="7793" x="5689600" y="3797300"/>
          <p14:tracePt t="7806" x="5657850" y="3930650"/>
          <p14:tracePt t="7819" x="5645150" y="4013200"/>
          <p14:tracePt t="7833" x="5626100" y="4159250"/>
          <p14:tracePt t="7847" x="5626100" y="4318000"/>
          <p14:tracePt t="7859" x="5626100" y="4413250"/>
          <p14:tracePt t="7872" x="5638800" y="4622800"/>
          <p14:tracePt t="7887" x="5670550" y="4851400"/>
          <p14:tracePt t="7899" x="5683250" y="4933950"/>
          <p14:tracePt t="7913" x="5708650" y="5105400"/>
          <p14:tracePt t="7926" x="5740400" y="5207000"/>
          <p14:tracePt t="7939" x="5740400" y="5238750"/>
          <p14:tracePt t="7953" x="5765800" y="5289550"/>
          <p14:tracePt t="7967" x="5778500" y="5334000"/>
          <p14:tracePt t="7981" x="5784850" y="5346700"/>
          <p14:tracePt t="7993" x="5797550" y="5365750"/>
          <p14:tracePt t="8030" x="5803900" y="5372100"/>
          <p14:tracePt t="8063" x="5810250" y="5378450"/>
          <p14:tracePt t="8094" x="0" y="0"/>
        </p14:tracePtLst>
        <p14:tracePtLst>
          <p14:tracePt t="8807" x="7035800" y="3244850"/>
          <p14:tracePt t="8927" x="7042150" y="3251200"/>
          <p14:tracePt t="8969" x="7042150" y="3257550"/>
          <p14:tracePt t="8974" x="7042150" y="3263900"/>
          <p14:tracePt t="9071" x="7042150" y="3270250"/>
          <p14:tracePt t="9086" x="7042150" y="3276600"/>
          <p14:tracePt t="9094" x="7042150" y="3282950"/>
          <p14:tracePt t="9111" x="7042150" y="3289300"/>
          <p14:tracePt t="9127" x="7048500" y="3289300"/>
          <p14:tracePt t="9134" x="7054850" y="3289300"/>
          <p14:tracePt t="9142" x="7067550" y="3289300"/>
          <p14:tracePt t="9152" x="7080250" y="3289300"/>
          <p14:tracePt t="9167" x="7137400" y="3302000"/>
          <p14:tracePt t="9180" x="7169150" y="3302000"/>
          <p14:tracePt t="9193" x="7270750" y="3302000"/>
          <p14:tracePt t="9208" x="7353300" y="3302000"/>
          <p14:tracePt t="9219" x="7391400" y="3302000"/>
          <p14:tracePt t="9233" x="7448550" y="3302000"/>
          <p14:tracePt t="9246" x="7505700" y="3302000"/>
          <p14:tracePt t="9259" x="7524750" y="3302000"/>
          <p14:tracePt t="9274" x="7575550" y="3302000"/>
          <p14:tracePt t="9286" x="7607300" y="3302000"/>
          <p14:tracePt t="9300" x="7620000" y="3302000"/>
          <p14:tracePt t="9312" x="7651750" y="3302000"/>
          <p14:tracePt t="9326" x="7696200" y="3302000"/>
          <p14:tracePt t="9341" x="7715250" y="3302000"/>
          <p14:tracePt t="9353" x="7759700" y="3302000"/>
          <p14:tracePt t="9366" x="7804150" y="3302000"/>
          <p14:tracePt t="9379" x="7816850" y="3302000"/>
          <p14:tracePt t="9393" x="7854950" y="3302000"/>
          <p14:tracePt t="9406" x="7899400" y="3302000"/>
          <p14:tracePt t="9420" x="7912100" y="3302000"/>
          <p14:tracePt t="9434" x="7956550" y="3302000"/>
          <p14:tracePt t="9446" x="7994650" y="3302000"/>
          <p14:tracePt t="9459" x="8032750" y="3308350"/>
          <p14:tracePt t="9472" x="8058150" y="3308350"/>
          <p14:tracePt t="9486" x="8102600" y="3314700"/>
          <p14:tracePt t="9499" x="8128000" y="3321050"/>
          <p14:tracePt t="9515" x="8159750" y="3321050"/>
          <p14:tracePt t="9527" x="8197850" y="3321050"/>
          <p14:tracePt t="9539" x="8204200" y="3321050"/>
          <p14:tracePt t="9552" x="8242300" y="3321050"/>
          <p14:tracePt t="9566" x="8299450" y="3321050"/>
          <p14:tracePt t="9579" x="8324850" y="3321050"/>
          <p14:tracePt t="9594" x="8375650" y="3321050"/>
          <p14:tracePt t="9606" x="8439150" y="3327400"/>
          <p14:tracePt t="9619" x="8464550" y="3327400"/>
          <p14:tracePt t="9632" x="8509000" y="3327400"/>
          <p14:tracePt t="9646" x="8553450" y="3333750"/>
          <p14:tracePt t="9659" x="8578850" y="3333750"/>
          <p14:tracePt t="9673" x="8642350" y="3333750"/>
          <p14:tracePt t="9686" x="8693150" y="3333750"/>
          <p14:tracePt t="9699" x="8724900" y="3333750"/>
          <p14:tracePt t="9712" x="8782050" y="3333750"/>
          <p14:tracePt t="9726" x="8826500" y="3333750"/>
          <p14:tracePt t="9739" x="8851900" y="3333750"/>
          <p14:tracePt t="9752" x="8902700" y="3333750"/>
          <p14:tracePt t="9767" x="8966200" y="3333750"/>
          <p14:tracePt t="9779" x="8985250" y="3333750"/>
          <p14:tracePt t="9793" x="9036050" y="3333750"/>
          <p14:tracePt t="9806" x="9086850" y="3333750"/>
          <p14:tracePt t="9819" x="9105900" y="3333750"/>
          <p14:tracePt t="9834" x="9137650" y="3333750"/>
          <p14:tracePt t="9846" x="9169400" y="3333750"/>
          <p14:tracePt t="9859" x="9182100" y="3333750"/>
          <p14:tracePt t="9872" x="9232900" y="3333750"/>
          <p14:tracePt t="9887" x="9296400" y="3333750"/>
          <p14:tracePt t="9900" x="9321800" y="3333750"/>
          <p14:tracePt t="9912" x="9391650" y="3333750"/>
          <p14:tracePt t="9926" x="9442450" y="3333750"/>
          <p14:tracePt t="9940" x="9467850" y="3333750"/>
          <p14:tracePt t="9952" x="9525000" y="3333750"/>
          <p14:tracePt t="9966" x="9556750" y="3333750"/>
          <p14:tracePt t="9982" x="9582150" y="3333750"/>
          <p14:tracePt t="9992" x="9594850" y="3333750"/>
          <p14:tracePt t="10006" x="9626600" y="3333750"/>
          <p14:tracePt t="10019" x="9639300" y="3333750"/>
          <p14:tracePt t="10032" x="9645650" y="3327400"/>
          <p14:tracePt t="10047" x="9671050" y="3314700"/>
          <p14:tracePt t="10059" x="9683750" y="3314700"/>
          <p14:tracePt t="10074" x="9690100" y="3314700"/>
          <p14:tracePt t="10087" x="9702800" y="3314700"/>
          <p14:tracePt t="10207" x="9677400" y="3314700"/>
          <p14:tracePt t="10216" x="9607550" y="3314700"/>
          <p14:tracePt t="10223" x="9518650" y="3314700"/>
          <p14:tracePt t="10232" x="9404350" y="3314700"/>
          <p14:tracePt t="10246" x="9156700" y="3314700"/>
          <p14:tracePt t="10259" x="9017000" y="3314700"/>
          <p14:tracePt t="10272" x="8788400" y="3314700"/>
          <p14:tracePt t="10286" x="8591550" y="3346450"/>
          <p14:tracePt t="10300" x="8515350" y="3352800"/>
          <p14:tracePt t="10312" x="8318500" y="3371850"/>
          <p14:tracePt t="10326" x="8159750" y="3371850"/>
          <p14:tracePt t="10339" x="8058150" y="3371850"/>
          <p14:tracePt t="10352" x="7893050" y="3371850"/>
          <p14:tracePt t="10366" x="7753350" y="3371850"/>
          <p14:tracePt t="10379" x="7702550" y="3371850"/>
          <p14:tracePt t="10393" x="7594600" y="3371850"/>
          <p14:tracePt t="10406" x="7499350" y="3371850"/>
          <p14:tracePt t="10421" x="7454900" y="3371850"/>
          <p14:tracePt t="10434" x="7372350" y="3371850"/>
          <p14:tracePt t="10447" x="7289800" y="3371850"/>
          <p14:tracePt t="10459" x="7270750" y="3371850"/>
          <p14:tracePt t="10472" x="7232650" y="3359150"/>
          <p14:tracePt t="10486" x="7213600" y="3359150"/>
          <p14:tracePt t="10499" x="7207250" y="3359150"/>
          <p14:tracePt t="10513" x="7194550" y="3359150"/>
          <p14:tracePt t="10528" x="7175500" y="3359150"/>
          <p14:tracePt t="10539" x="7175500" y="3352800"/>
          <p14:tracePt t="10553" x="7162800" y="3352800"/>
          <p14:tracePt t="10567" x="7143750" y="3352800"/>
          <p14:tracePt t="10579" x="7131050" y="3340100"/>
          <p14:tracePt t="10593" x="7118350" y="3333750"/>
          <p14:tracePt t="10607" x="7105650" y="3333750"/>
          <p14:tracePt t="10619" x="7099300" y="3333750"/>
          <p14:tracePt t="10646" x="7086600" y="3327400"/>
          <p14:tracePt t="10719" x="0" y="0"/>
        </p14:tracePtLst>
        <p14:tracePtLst>
          <p14:tracePt t="11375" x="8769350" y="6203950"/>
          <p14:tracePt t="11422" x="8769350" y="6210300"/>
          <p14:tracePt t="11431" x="8750300" y="6203950"/>
          <p14:tracePt t="11439" x="8731250" y="6197600"/>
          <p14:tracePt t="11447" x="8712200" y="6178550"/>
          <p14:tracePt t="11459" x="8674100" y="6159500"/>
          <p14:tracePt t="11473" x="8616950" y="6140450"/>
          <p14:tracePt t="11487" x="8559800" y="6115050"/>
          <p14:tracePt t="11499" x="8528050" y="6102350"/>
          <p14:tracePt t="11513" x="8464550" y="6096000"/>
          <p14:tracePt t="11527" x="8394700" y="6089650"/>
          <p14:tracePt t="11539" x="8356600" y="6089650"/>
          <p14:tracePt t="11552" x="8293100" y="6089650"/>
          <p14:tracePt t="11566" x="8248650" y="6089650"/>
          <p14:tracePt t="11579" x="8223250" y="6089650"/>
          <p14:tracePt t="11593" x="8172450" y="6115050"/>
          <p14:tracePt t="11607" x="8121650" y="6153150"/>
          <p14:tracePt t="11619" x="8083550" y="6172200"/>
          <p14:tracePt t="11633" x="8013700" y="6229350"/>
          <p14:tracePt t="11646" x="7962900" y="6267450"/>
          <p14:tracePt t="11659" x="7931150" y="6292850"/>
          <p14:tracePt t="11674" x="7893050" y="6318250"/>
          <p14:tracePt t="11686" x="7854950" y="6350000"/>
          <p14:tracePt t="11699" x="7835900" y="6369050"/>
          <p14:tracePt t="11712" x="7810500" y="6400800"/>
          <p14:tracePt t="11727" x="7791450" y="6457950"/>
          <p14:tracePt t="11739" x="7785100" y="6477000"/>
          <p14:tracePt t="11752" x="7785100" y="6515100"/>
          <p14:tracePt t="11766" x="7785100" y="6546850"/>
          <p14:tracePt t="11779" x="7785100" y="6553200"/>
          <p14:tracePt t="11793" x="7804150" y="6584950"/>
          <p14:tracePt t="11806" x="7823200" y="6604000"/>
          <p14:tracePt t="11819" x="7848600" y="6616700"/>
          <p14:tracePt t="11832" x="7905750" y="6635750"/>
          <p14:tracePt t="11847" x="7962900" y="6648450"/>
          <p14:tracePt t="11859" x="8007350" y="6661150"/>
          <p14:tracePt t="11872" x="8083550" y="6667500"/>
          <p14:tracePt t="11887" x="8185150" y="6673850"/>
          <p14:tracePt t="11899" x="8255000" y="6673850"/>
          <p14:tracePt t="11913" x="8413750" y="6673850"/>
          <p14:tracePt t="11926" x="8566150" y="6667500"/>
          <p14:tracePt t="11939" x="8661400" y="6661150"/>
          <p14:tracePt t="11953" x="8845550" y="6629400"/>
          <p14:tracePt t="11967" x="8972550" y="6610350"/>
          <p14:tracePt t="11980" x="9042400" y="6597650"/>
          <p14:tracePt t="11993" x="9144000" y="6578600"/>
          <p14:tracePt t="12007" x="9220200" y="6553200"/>
          <p14:tracePt t="12019" x="9264650" y="6534150"/>
          <p14:tracePt t="12032" x="9302750" y="6502400"/>
          <p14:tracePt t="12047" x="9315450" y="6470650"/>
          <p14:tracePt t="12059" x="9321800" y="6457950"/>
          <p14:tracePt t="12072" x="9321800" y="6432550"/>
          <p14:tracePt t="12086" x="9321800" y="6413500"/>
          <p14:tracePt t="12102" x="9321800" y="6400800"/>
          <p14:tracePt t="12112" x="9321800" y="6388100"/>
          <p14:tracePt t="12126" x="9315450" y="6369050"/>
          <p14:tracePt t="12139" x="9309100" y="6356350"/>
          <p14:tracePt t="12152" x="9251950" y="6318250"/>
          <p14:tracePt t="12166" x="9156700" y="6280150"/>
          <p14:tracePt t="12179" x="9105900" y="6267450"/>
          <p14:tracePt t="12193" x="8985250" y="6235700"/>
          <p14:tracePt t="12207" x="8877300" y="6210300"/>
          <p14:tracePt t="12221" x="8820150" y="6178550"/>
          <p14:tracePt t="12223" x="8750300" y="6165850"/>
          <p14:tracePt t="12232" x="8674100" y="6146800"/>
          <p14:tracePt t="12247" x="8470900" y="6096000"/>
          <p14:tracePt t="12259" x="8369300" y="6076950"/>
          <p14:tracePt t="12272" x="8223250" y="6064250"/>
          <p14:tracePt t="12286" x="8134350" y="6064250"/>
          <p14:tracePt t="12299" x="8089900" y="6064250"/>
          <p14:tracePt t="12312" x="8039100" y="6070600"/>
          <p14:tracePt t="12326" x="8001000" y="6089650"/>
          <p14:tracePt t="12342" x="7969250" y="6102350"/>
          <p14:tracePt t="12343" x="7969250" y="6108700"/>
          <p14:tracePt t="12352" x="7962900" y="6115050"/>
          <p14:tracePt t="12366" x="7950200" y="6127750"/>
          <p14:tracePt t="12379" x="7943850" y="6134100"/>
          <p14:tracePt t="12392" x="7943850" y="6159500"/>
          <p14:tracePt t="12406" x="7937500" y="6184900"/>
          <p14:tracePt t="12420" x="7937500" y="6197600"/>
          <p14:tracePt t="12433" x="7937500" y="6216650"/>
          <p14:tracePt t="12446" x="7937500" y="6229350"/>
          <p14:tracePt t="12464" x="7937500" y="6235700"/>
          <p14:tracePt t="12474" x="7937500" y="6242050"/>
          <p14:tracePt t="12487" x="7937500" y="6248400"/>
          <p14:tracePt t="12499" x="7943850" y="6261100"/>
          <p14:tracePt t="12514" x="7962900" y="6273800"/>
          <p14:tracePt t="12528" x="7994650" y="6292850"/>
          <p14:tracePt t="12553" x="8020050" y="6305550"/>
          <p14:tracePt t="12566" x="8058150" y="6311900"/>
          <p14:tracePt t="12579" x="8064500" y="6311900"/>
          <p14:tracePt t="12579" x="0" y="0"/>
        </p14:tracePtLst>
        <p14:tracePtLst>
          <p14:tracePt t="21095" x="7270750" y="3327400"/>
          <p14:tracePt t="21223" x="7258050" y="3321050"/>
          <p14:tracePt t="21231" x="7245350" y="3321050"/>
          <p14:tracePt t="21239" x="7226300" y="3314700"/>
          <p14:tracePt t="21248" x="7213600" y="3308350"/>
          <p14:tracePt t="21259" x="7188200" y="3308350"/>
          <p14:tracePt t="21272" x="7150100" y="3308350"/>
          <p14:tracePt t="21285" x="7131050" y="3302000"/>
          <p14:tracePt t="21299" x="7099300" y="3302000"/>
          <p14:tracePt t="21312" x="7080250" y="3302000"/>
          <p14:tracePt t="21325" x="7067550" y="3302000"/>
          <p14:tracePt t="21339" x="7054850" y="3302000"/>
          <p14:tracePt t="21352" x="7048500" y="3302000"/>
          <p14:tracePt t="21365" x="7042150" y="3302000"/>
          <p14:tracePt t="21379" x="7029450" y="3302000"/>
          <p14:tracePt t="21392" x="7023100" y="3302000"/>
          <p14:tracePt t="21608" x="7010400" y="3302000"/>
          <p14:tracePt t="21631" x="7004050" y="3302000"/>
          <p14:tracePt t="21889" x="7016750" y="3302000"/>
          <p14:tracePt t="21894" x="7023100" y="3302000"/>
          <p14:tracePt t="21911" x="7029450" y="3302000"/>
          <p14:tracePt t="21927" x="7035800" y="3302000"/>
          <p14:tracePt t="21939" x="7042150" y="3302000"/>
          <p14:tracePt t="22184" x="7029450" y="3302000"/>
          <p14:tracePt t="22202" x="7023100" y="3302000"/>
          <p14:tracePt t="22216" x="7010400" y="3302000"/>
          <p14:tracePt t="22222" x="6997700" y="3302000"/>
          <p14:tracePt t="22254" x="6991350" y="3302000"/>
          <p14:tracePt t="22264" x="6985000" y="3302000"/>
          <p14:tracePt t="22303" x="6978650" y="3302000"/>
          <p14:tracePt t="22519" x="6985000" y="3302000"/>
          <p14:tracePt t="22530" x="6997700" y="3302000"/>
          <p14:tracePt t="22539" x="7010400" y="3302000"/>
          <p14:tracePt t="22552" x="7054850" y="3302000"/>
          <p14:tracePt t="22565" x="7067550" y="3302000"/>
          <p14:tracePt t="22567" x="7080250" y="3302000"/>
          <p14:tracePt t="22579" x="7099300" y="3302000"/>
          <p14:tracePt t="22592" x="7112000" y="3302000"/>
          <p14:tracePt t="22607" x="7124700" y="3302000"/>
          <p14:tracePt t="22619" x="7137400" y="3308350"/>
          <p14:tracePt t="22632" x="7143750" y="3308350"/>
          <p14:tracePt t="22645" x="7150100" y="3308350"/>
          <p14:tracePt t="22659" x="7162800" y="3308350"/>
          <p14:tracePt t="22673" x="7181850" y="3308350"/>
          <p14:tracePt t="22686" x="7200900" y="3308350"/>
          <p14:tracePt t="22700" x="7213600" y="3314700"/>
          <p14:tracePt t="22712" x="7239000" y="3314700"/>
          <p14:tracePt t="22725" x="7245350" y="3314700"/>
          <p14:tracePt t="22739" x="7270750" y="3314700"/>
          <p14:tracePt t="22752" x="7283450" y="3314700"/>
          <p14:tracePt t="22767" x="7302500" y="3314700"/>
          <p14:tracePt t="22779" x="7315200" y="3314700"/>
          <p14:tracePt t="22792" x="7346950" y="3314700"/>
          <p14:tracePt t="22805" x="7353300" y="3314700"/>
          <p14:tracePt t="22819" x="7378700" y="3314700"/>
          <p14:tracePt t="22832" x="7397750" y="3314700"/>
          <p14:tracePt t="22846" x="7404100" y="3314700"/>
          <p14:tracePt t="22864" x="7410450" y="3314700"/>
          <p14:tracePt t="22921" x="7416800" y="3314700"/>
          <p14:tracePt t="22936" x="7423150" y="3314700"/>
          <p14:tracePt t="22991" x="7429500" y="3314700"/>
          <p14:tracePt t="23158" x="7429500" y="3321050"/>
          <p14:tracePt t="23184" x="7423150" y="3321050"/>
          <p14:tracePt t="23190" x="7410450" y="3321050"/>
          <p14:tracePt t="23200" x="7391400" y="3321050"/>
          <p14:tracePt t="23208" x="7372350" y="3321050"/>
          <p14:tracePt t="23219" x="7353300" y="3321050"/>
          <p14:tracePt t="23234" x="7315200" y="3327400"/>
          <p14:tracePt t="23246" x="7283450" y="3327400"/>
          <p14:tracePt t="23259" x="7270750" y="3327400"/>
          <p14:tracePt t="23272" x="7258050" y="3327400"/>
          <p14:tracePt t="23285" x="7251700" y="3327400"/>
          <p14:tracePt t="23299" x="7239000" y="3327400"/>
          <p14:tracePt t="23312" x="7213600" y="3327400"/>
          <p14:tracePt t="23340" x="7188200" y="3327400"/>
          <p14:tracePt t="23352" x="7162800" y="3327400"/>
          <p14:tracePt t="23366" x="7156450" y="3327400"/>
          <p14:tracePt t="23379" x="7143750" y="3327400"/>
          <p14:tracePt t="23392" x="7137400" y="3327400"/>
          <p14:tracePt t="23405" x="7131050" y="3327400"/>
          <p14:tracePt t="23419" x="7118350" y="3327400"/>
          <p14:tracePt t="23434" x="7112000" y="3327400"/>
          <p14:tracePt t="23447" x="7105650" y="3327400"/>
          <p14:tracePt t="23488" x="7099300" y="3327400"/>
          <p14:tracePt t="23553" x="7092950" y="3327400"/>
          <p14:tracePt t="23609" x="7086600" y="3327400"/>
          <p14:tracePt t="23831" x="7099300" y="3327400"/>
          <p14:tracePt t="23842" x="7137400" y="3327400"/>
          <p14:tracePt t="23847" x="7175500" y="3327400"/>
          <p14:tracePt t="23858" x="7213600" y="3327400"/>
          <p14:tracePt t="23872" x="7270750" y="3327400"/>
          <p14:tracePt t="23888" x="7308850" y="3327400"/>
          <p14:tracePt t="23899" x="7315200" y="3327400"/>
          <p14:tracePt t="23912" x="7327900" y="3327400"/>
          <p14:tracePt t="24111" x="7321550" y="3327400"/>
          <p14:tracePt t="24119" x="7315200" y="3327400"/>
          <p14:tracePt t="24136" x="7308850" y="3327400"/>
          <p14:tracePt t="24143" x="7296150" y="3321050"/>
          <p14:tracePt t="24159" x="7283450" y="3314700"/>
          <p14:tracePt t="24169" x="7277100" y="3314700"/>
          <p14:tracePt t="24179" x="7270750" y="3314700"/>
          <p14:tracePt t="24192" x="7251700" y="3308350"/>
          <p14:tracePt t="24219" x="7232650" y="3308350"/>
          <p14:tracePt t="24232" x="7226300" y="3308350"/>
          <p14:tracePt t="24246" x="7219950" y="3308350"/>
          <p14:tracePt t="24264" x="7213600" y="3308350"/>
          <p14:tracePt t="24302" x="7200900" y="3308350"/>
          <p14:tracePt t="24319" x="7188200" y="3308350"/>
          <p14:tracePt t="24334" x="7181850" y="3308350"/>
          <p14:tracePt t="24342" x="7175500" y="3314700"/>
          <p14:tracePt t="24359" x="7169150" y="3314700"/>
          <p14:tracePt t="24366" x="7162800" y="3314700"/>
          <p14:tracePt t="24383" x="7156450" y="3314700"/>
          <p14:tracePt t="24431" x="7150100" y="3321050"/>
          <p14:tracePt t="24473" x="7143750" y="3327400"/>
          <p14:tracePt t="24496" x="7137400" y="3333750"/>
          <p14:tracePt t="24512" x="7137400" y="3340100"/>
          <p14:tracePt t="24545" x="7137400" y="3346450"/>
          <p14:tracePt t="24574" x="7137400" y="3352800"/>
          <p14:tracePt t="24592" x="7137400" y="3359150"/>
          <p14:tracePt t="24598" x="7137400" y="3365500"/>
          <p14:tracePt t="24641" x="7137400" y="3371850"/>
          <p14:tracePt t="24663" x="7137400" y="3378200"/>
          <p14:tracePt t="25518" x="7143750" y="3378200"/>
          <p14:tracePt t="25527" x="7156450" y="3378200"/>
          <p14:tracePt t="25534" x="7175500" y="3378200"/>
          <p14:tracePt t="25542" x="7188200" y="3378200"/>
          <p14:tracePt t="25552" x="7200900" y="3378200"/>
          <p14:tracePt t="25565" x="7207250" y="3378200"/>
          <p14:tracePt t="25579" x="7226300" y="3378200"/>
          <p14:tracePt t="25595" x="7239000" y="3378200"/>
          <p14:tracePt t="25607" x="7258050" y="3378200"/>
          <p14:tracePt t="25632" x="7277100" y="3378200"/>
          <p14:tracePt t="25647" x="7289800" y="3378200"/>
          <p14:tracePt t="25659" x="7302500" y="3378200"/>
          <p14:tracePt t="25672" x="7315200" y="3378200"/>
          <p14:tracePt t="25686" x="7321550" y="3378200"/>
          <p14:tracePt t="25700" x="7340600" y="3371850"/>
          <p14:tracePt t="25712" x="7366000" y="3371850"/>
          <p14:tracePt t="25725" x="7372350" y="3371850"/>
          <p14:tracePt t="25739" x="7404100" y="3371850"/>
          <p14:tracePt t="25752" x="7435850" y="3371850"/>
          <p14:tracePt t="25767" x="7467600" y="3365500"/>
          <p14:tracePt t="25778" x="7486650" y="3365500"/>
          <p14:tracePt t="25792" x="7505700" y="3359150"/>
          <p14:tracePt t="25805" x="7524750" y="3359150"/>
          <p14:tracePt t="25807" x="7531100" y="3359150"/>
          <p14:tracePt t="25818" x="7543800" y="3359150"/>
          <p14:tracePt t="25832" x="7569200" y="3359150"/>
          <p14:tracePt t="25845" x="7588250" y="3359150"/>
          <p14:tracePt t="25859" x="7620000" y="3359150"/>
          <p14:tracePt t="25872" x="7658100" y="3359150"/>
          <p14:tracePt t="25886" x="7670800" y="3359150"/>
          <p14:tracePt t="25898" x="7702550" y="3359150"/>
          <p14:tracePt t="25912" x="7727950" y="3359150"/>
          <p14:tracePt t="25927" x="7753350" y="3359150"/>
          <p14:tracePt t="25939" x="7759700" y="3359150"/>
          <p14:tracePt t="25952" x="7804150" y="3359150"/>
          <p14:tracePt t="25967" x="7867650" y="3359150"/>
          <p14:tracePt t="25978" x="7893050" y="3359150"/>
          <p14:tracePt t="25992" x="7937500" y="3359150"/>
          <p14:tracePt t="26005" x="7956550" y="3359150"/>
          <p14:tracePt t="26007" x="7975600" y="3359150"/>
          <p14:tracePt t="26018" x="7988300" y="3359150"/>
          <p14:tracePt t="26032" x="8026400" y="3365500"/>
          <p14:tracePt t="26048" x="8064500" y="3365500"/>
          <p14:tracePt t="26062" x="8083550" y="3365500"/>
          <p14:tracePt t="26063" x="8102600" y="3365500"/>
          <p14:tracePt t="26072" x="8128000" y="3365500"/>
          <p14:tracePt t="26088" x="8172450" y="3365500"/>
          <p14:tracePt t="26098" x="8204200" y="3365500"/>
          <p14:tracePt t="26114" x="8255000" y="3365500"/>
          <p14:tracePt t="26125" x="8280400" y="3365500"/>
          <p14:tracePt t="26139" x="8324850" y="3359150"/>
          <p14:tracePt t="26152" x="8362950" y="3352800"/>
          <p14:tracePt t="26165" x="8382000" y="3346450"/>
          <p14:tracePt t="26178" x="8413750" y="3340100"/>
          <p14:tracePt t="26193" x="8458200" y="3340100"/>
          <p14:tracePt t="26205" x="8483600" y="3340100"/>
          <p14:tracePt t="26219" x="8534400" y="3340100"/>
          <p14:tracePt t="26232" x="8591550" y="3340100"/>
          <p14:tracePt t="26245" x="8623300" y="3333750"/>
          <p14:tracePt t="26259" x="8712200" y="3321050"/>
          <p14:tracePt t="26272" x="8769350" y="3308350"/>
          <p14:tracePt t="26285" x="8794750" y="3308350"/>
          <p14:tracePt t="26299" x="8845550" y="3302000"/>
          <p14:tracePt t="26313" x="8909050" y="3302000"/>
          <p14:tracePt t="26325" x="8947150" y="3302000"/>
          <p14:tracePt t="26340" x="9010650" y="3302000"/>
          <p14:tracePt t="26352" x="9080500" y="3302000"/>
          <p14:tracePt t="26365" x="9105900" y="3302000"/>
          <p14:tracePt t="26367" x="9150350" y="3302000"/>
          <p14:tracePt t="26378" x="9182100" y="3295650"/>
          <p14:tracePt t="26392" x="9213850" y="3289300"/>
          <p14:tracePt t="26405" x="9226550" y="3289300"/>
          <p14:tracePt t="26419" x="9258300" y="3276600"/>
          <p14:tracePt t="26433" x="9283700" y="3270250"/>
          <p14:tracePt t="26446" x="9290050" y="3270250"/>
          <p14:tracePt t="26458" x="9302750" y="3270250"/>
          <p14:tracePt t="26473" x="9321800" y="3263900"/>
          <p14:tracePt t="26485" x="9328150" y="3257550"/>
          <p14:tracePt t="26512" x="9340850" y="3257550"/>
          <p14:tracePt t="26542" x="9347200" y="3257550"/>
          <p14:tracePt t="26552" x="9353550" y="3257550"/>
          <p14:tracePt t="26567" x="9366250" y="3257550"/>
          <p14:tracePt t="26579" x="9372600" y="3257550"/>
          <p14:tracePt t="26592" x="9385300" y="3257550"/>
          <p14:tracePt t="26606" x="9404350" y="3257550"/>
          <p14:tracePt t="26619" x="9410700" y="3257550"/>
          <p14:tracePt t="26632" x="9442450" y="3257550"/>
          <p14:tracePt t="26645" x="9461500" y="3257550"/>
          <p14:tracePt t="26659" x="9486900" y="3257550"/>
          <p14:tracePt t="26672" x="9493250" y="3257550"/>
          <p14:tracePt t="26685" x="9499600" y="3257550"/>
          <p14:tracePt t="26783" x="9455150" y="3257550"/>
          <p14:tracePt t="26792" x="9378950" y="3257550"/>
          <p14:tracePt t="26799" x="9302750" y="3257550"/>
          <p14:tracePt t="26807" x="9232900" y="3257550"/>
          <p14:tracePt t="26818" x="9144000" y="3257550"/>
          <p14:tracePt t="26832" x="8940800" y="3270250"/>
          <p14:tracePt t="26846" x="8820150" y="3302000"/>
          <p14:tracePt t="26858" x="8629650" y="3308350"/>
          <p14:tracePt t="26872" x="8445500" y="3308350"/>
          <p14:tracePt t="26886" x="8274050" y="3308350"/>
          <p14:tracePt t="26898" x="8204200" y="3308350"/>
          <p14:tracePt t="26912" x="8096250" y="3314700"/>
          <p14:tracePt t="26925" x="8058150" y="3327400"/>
          <p14:tracePt t="26938" x="7988300" y="3327400"/>
          <p14:tracePt t="26952" x="7924800" y="3333750"/>
          <p14:tracePt t="26966" x="7905750" y="3333750"/>
          <p14:tracePt t="26980" x="7867650" y="3340100"/>
          <p14:tracePt t="26992" x="7823200" y="3340100"/>
          <p14:tracePt t="27005" x="7797800" y="3340100"/>
          <p14:tracePt t="27018" x="7753350" y="3340100"/>
          <p14:tracePt t="27032" x="7708900" y="3340100"/>
          <p14:tracePt t="27047" x="7677150" y="3340100"/>
          <p14:tracePt t="27059" x="7651750" y="3340100"/>
          <p14:tracePt t="27072" x="7613650" y="3340100"/>
          <p14:tracePt t="27085" x="7607300" y="3340100"/>
          <p14:tracePt t="27086" x="7588250" y="3340100"/>
          <p14:tracePt t="27098" x="7556500" y="3333750"/>
          <p14:tracePt t="27112" x="7512050" y="3327400"/>
          <p14:tracePt t="27125" x="7480300" y="3321050"/>
          <p14:tracePt t="27127" x="7454900" y="3314700"/>
          <p14:tracePt t="27138" x="7416800" y="3308350"/>
          <p14:tracePt t="27152" x="7366000" y="3302000"/>
          <p14:tracePt t="27165" x="7340600" y="3295650"/>
          <p14:tracePt t="27179" x="7315200" y="3295650"/>
          <p14:tracePt t="27192" x="7302500" y="3289300"/>
          <p14:tracePt t="27205" x="7289800" y="3289300"/>
          <p14:tracePt t="27219" x="7270750" y="3282950"/>
          <p14:tracePt t="27232" x="7251700" y="3276600"/>
          <p14:tracePt t="27247" x="7232650" y="3270250"/>
          <p14:tracePt t="27259" x="7219950" y="3270250"/>
          <p14:tracePt t="27272" x="7207250" y="3263900"/>
          <p14:tracePt t="27285" x="7200900" y="3257550"/>
          <p14:tracePt t="27286" x="7194550" y="3257550"/>
          <p14:tracePt t="27454" x="0" y="0"/>
        </p14:tracePtLst>
        <p14:tracePtLst>
          <p14:tracePt t="34920" x="7531100" y="4552950"/>
          <p14:tracePt t="34943" x="7531100" y="4546600"/>
          <p14:tracePt t="34958" x="7524750" y="4533900"/>
          <p14:tracePt t="34974" x="7505700" y="4521200"/>
          <p14:tracePt t="34983" x="7499350" y="4521200"/>
          <p14:tracePt t="34991" x="7486650" y="4514850"/>
          <p14:tracePt t="34998" x="7480300" y="4508500"/>
          <p14:tracePt t="35006" x="7467600" y="4495800"/>
          <p14:tracePt t="35018" x="7461250" y="4489450"/>
          <p14:tracePt t="35032" x="7448550" y="4483100"/>
          <p14:tracePt t="35046" x="7448550" y="4476750"/>
          <p14:tracePt t="35058" x="7429500" y="4457700"/>
          <p14:tracePt t="35071" x="7423150" y="4451350"/>
          <p14:tracePt t="35085" x="7416800" y="4451350"/>
          <p14:tracePt t="35099" x="7404100" y="4438650"/>
          <p14:tracePt t="35112" x="7397750" y="4432300"/>
          <p14:tracePt t="35125" x="7391400" y="4419600"/>
          <p14:tracePt t="35138" x="7385050" y="4413250"/>
          <p14:tracePt t="35152" x="7378700" y="4413250"/>
          <p14:tracePt t="35165" x="7359650" y="4400550"/>
          <p14:tracePt t="35178" x="7346950" y="4400550"/>
          <p14:tracePt t="35192" x="7334250" y="4394200"/>
          <p14:tracePt t="35205" x="7321550" y="4387850"/>
          <p14:tracePt t="35220" x="7302500" y="4387850"/>
          <p14:tracePt t="35231" x="7277100" y="4387850"/>
          <p14:tracePt t="35246" x="7245350" y="4387850"/>
          <p14:tracePt t="35258" x="7226300" y="4387850"/>
          <p14:tracePt t="35272" x="7207250" y="4387850"/>
          <p14:tracePt t="35285" x="7181850" y="4387850"/>
          <p14:tracePt t="35287" x="7169150" y="4387850"/>
          <p14:tracePt t="35298" x="7156450" y="4387850"/>
          <p14:tracePt t="35311" x="7131050" y="4387850"/>
          <p14:tracePt t="35325" x="7112000" y="4400550"/>
          <p14:tracePt t="35340" x="7099300" y="4406900"/>
          <p14:tracePt t="35352" x="7080250" y="4425950"/>
          <p14:tracePt t="35365" x="7073900" y="4432300"/>
          <p14:tracePt t="35378" x="7067550" y="4445000"/>
          <p14:tracePt t="35391" x="7048500" y="4476750"/>
          <p14:tracePt t="35405" x="7048500" y="4483100"/>
          <p14:tracePt t="35420" x="7042150" y="4514850"/>
          <p14:tracePt t="35431" x="7029450" y="4559300"/>
          <p14:tracePt t="35445" x="7023100" y="4572000"/>
          <p14:tracePt t="35447" x="7023100" y="4584700"/>
          <p14:tracePt t="35458" x="7023100" y="4603750"/>
          <p14:tracePt t="35472" x="7016750" y="4629150"/>
          <p14:tracePt t="35485" x="7010400" y="4648200"/>
          <p14:tracePt t="35498" x="7010400" y="4679950"/>
          <p14:tracePt t="35513" x="7004050" y="4718050"/>
          <p14:tracePt t="35525" x="6997700" y="4730750"/>
          <p14:tracePt t="35538" x="6997700" y="4768850"/>
          <p14:tracePt t="35552" x="6991350" y="4806950"/>
          <p14:tracePt t="35565" x="6991350" y="4832350"/>
          <p14:tracePt t="35578" x="6991350" y="4876800"/>
          <p14:tracePt t="35592" x="6991350" y="4921250"/>
          <p14:tracePt t="35605" x="6991350" y="4946650"/>
          <p14:tracePt t="35618" x="6991350" y="4991100"/>
          <p14:tracePt t="35631" x="6991350" y="5029200"/>
          <p14:tracePt t="35645" x="6991350" y="5054600"/>
          <p14:tracePt t="35658" x="6991350" y="5092700"/>
          <p14:tracePt t="35673" x="6991350" y="5118100"/>
          <p14:tracePt t="35685" x="6991350" y="5130800"/>
          <p14:tracePt t="35699" x="6991350" y="5162550"/>
          <p14:tracePt t="35711" x="6991350" y="5187950"/>
          <p14:tracePt t="35725" x="6991350" y="5200650"/>
          <p14:tracePt t="35738" x="6991350" y="5226050"/>
          <p14:tracePt t="35751" x="6991350" y="5251450"/>
          <p14:tracePt t="35766" x="6991350" y="5270500"/>
          <p14:tracePt t="35778" x="6991350" y="5289550"/>
          <p14:tracePt t="35792" x="6997700" y="5314950"/>
          <p14:tracePt t="35805" x="6997700" y="5321300"/>
          <p14:tracePt t="35818" x="7004050" y="5346700"/>
          <p14:tracePt t="35831" x="7010400" y="5359400"/>
          <p14:tracePt t="35845" x="7016750" y="5384800"/>
          <p14:tracePt t="35847" x="7023100" y="5384800"/>
          <p14:tracePt t="35858" x="7029450" y="5391150"/>
          <p14:tracePt t="35872" x="7029450" y="5403850"/>
          <p14:tracePt t="35885" x="7042150" y="5416550"/>
          <p14:tracePt t="35898" x="7048500" y="5429250"/>
          <p14:tracePt t="35912" x="7061200" y="5435600"/>
          <p14:tracePt t="35938" x="7073900" y="5441950"/>
          <p14:tracePt t="35951" x="7086600" y="5448300"/>
          <p14:tracePt t="35967" x="7105650" y="5448300"/>
          <p14:tracePt t="35978" x="7124700" y="5448300"/>
          <p14:tracePt t="35991" x="7150100" y="5448300"/>
          <p14:tracePt t="36005" x="7175500" y="5441950"/>
          <p14:tracePt t="36018" x="7200900" y="5403850"/>
          <p14:tracePt t="36032" x="7213600" y="5378450"/>
          <p14:tracePt t="36045" x="7226300" y="5353050"/>
          <p14:tracePt t="36058" x="7232650" y="5308600"/>
          <p14:tracePt t="36071" x="7239000" y="5245100"/>
          <p14:tracePt t="36086" x="7239000" y="5187950"/>
          <p14:tracePt t="36098" x="7239000" y="5149850"/>
          <p14:tracePt t="36111" x="7239000" y="5073650"/>
          <p14:tracePt t="36125" x="7239000" y="5048250"/>
          <p14:tracePt t="36138" x="7239000" y="5003800"/>
          <p14:tracePt t="36152" x="7239000" y="4965700"/>
          <p14:tracePt t="36165" x="7239000" y="4946650"/>
          <p14:tracePt t="36178" x="7219950" y="4895850"/>
          <p14:tracePt t="36192" x="7194550" y="4845050"/>
          <p14:tracePt t="36206" x="7188200" y="4819650"/>
          <p14:tracePt t="36207" x="7175500" y="4794250"/>
          <p14:tracePt t="36218" x="7162800" y="4775200"/>
          <p14:tracePt t="36233" x="7143750" y="4724400"/>
          <p14:tracePt t="36247" x="7124700" y="4692650"/>
          <p14:tracePt t="36258" x="7112000" y="4673600"/>
          <p14:tracePt t="36272" x="7099300" y="4629150"/>
          <p14:tracePt t="36285" x="7086600" y="4622800"/>
          <p14:tracePt t="36298" x="7073900" y="4584700"/>
          <p14:tracePt t="36311" x="7067550" y="4578350"/>
          <p14:tracePt t="36325" x="7061200" y="4572000"/>
          <p14:tracePt t="36339" x="7054850" y="4559300"/>
          <p14:tracePt t="36352" x="7042150" y="4546600"/>
          <p14:tracePt t="36365" x="7035800" y="4546600"/>
          <p14:tracePt t="36378" x="7029450" y="4540250"/>
          <p14:tracePt t="36399" x="7016750" y="4540250"/>
          <p14:tracePt t="36406" x="7010400" y="4540250"/>
          <p14:tracePt t="36422" x="6991350" y="4540250"/>
          <p14:tracePt t="36432" x="6985000" y="4540250"/>
          <p14:tracePt t="36447" x="6972300" y="4540250"/>
          <p14:tracePt t="36458" x="6965950" y="4540250"/>
          <p14:tracePt t="36471" x="6940550" y="4559300"/>
          <p14:tracePt t="36487" x="6940550" y="4584700"/>
          <p14:tracePt t="36498" x="6921500" y="4610100"/>
          <p14:tracePt t="36512" x="6915150" y="4648200"/>
          <p14:tracePt t="36529" x="6915150" y="4705350"/>
          <p14:tracePt t="36538" x="6915150" y="4724400"/>
          <p14:tracePt t="36551" x="6902450" y="4768850"/>
          <p14:tracePt t="36565" x="6902450" y="4794250"/>
          <p14:tracePt t="36566" x="6902450" y="4813300"/>
          <p14:tracePt t="36578" x="6902450" y="4838700"/>
          <p14:tracePt t="36593" x="6902450" y="4870450"/>
          <p14:tracePt t="36605" x="6902450" y="4889500"/>
          <p14:tracePt t="36618" x="6902450" y="4933950"/>
          <p14:tracePt t="36631" x="6902450" y="4972050"/>
          <p14:tracePt t="36645" x="6902450" y="4991100"/>
          <p14:tracePt t="36658" x="6902450" y="5041900"/>
          <p14:tracePt t="36672" x="6908800" y="5092700"/>
          <p14:tracePt t="36685" x="6921500" y="5118100"/>
          <p14:tracePt t="36698" x="6934200" y="5149850"/>
          <p14:tracePt t="36711" x="6934200" y="5187950"/>
          <p14:tracePt t="36725" x="6940550" y="5200650"/>
          <p14:tracePt t="36738" x="6946900" y="5219700"/>
          <p14:tracePt t="36752" x="6953250" y="5238750"/>
          <p14:tracePt t="36766" x="6959600" y="5264150"/>
          <p14:tracePt t="36778" x="6965950" y="5276850"/>
          <p14:tracePt t="36792" x="6978650" y="5302250"/>
          <p14:tracePt t="36805" x="6985000" y="5308600"/>
          <p14:tracePt t="36818" x="6997700" y="5334000"/>
          <p14:tracePt t="36831" x="7004050" y="5353050"/>
          <p14:tracePt t="36845" x="7023100" y="5365750"/>
          <p14:tracePt t="36858" x="7035800" y="5384800"/>
          <p14:tracePt t="36871" x="7042150" y="5391150"/>
          <p14:tracePt t="36886" x="7054850" y="5397500"/>
          <p14:tracePt t="36898" x="7061200" y="5403850"/>
          <p14:tracePt t="36911" x="7080250" y="5410200"/>
          <p14:tracePt t="36939" x="7099300" y="5410200"/>
          <p14:tracePt t="36952" x="7131050" y="5416550"/>
          <p14:tracePt t="36965" x="7143750" y="5416550"/>
          <p14:tracePt t="36967" x="7150100" y="5416550"/>
          <p14:tracePt t="36978" x="7169150" y="5416550"/>
          <p14:tracePt t="36991" x="7194550" y="5410200"/>
          <p14:tracePt t="37005" x="7207250" y="5397500"/>
          <p14:tracePt t="37018" x="7232650" y="5378450"/>
          <p14:tracePt t="37031" x="7251700" y="5340350"/>
          <p14:tracePt t="37045" x="7270750" y="5314950"/>
          <p14:tracePt t="37060" x="7277100" y="5264150"/>
          <p14:tracePt t="37072" x="7289800" y="5200650"/>
          <p14:tracePt t="37088" x="7289800" y="5143500"/>
          <p14:tracePt t="37098" x="7289800" y="5118100"/>
          <p14:tracePt t="37112" x="7289800" y="5054600"/>
          <p14:tracePt t="37125" x="7289800" y="5035550"/>
          <p14:tracePt t="37138" x="7289800" y="4984750"/>
          <p14:tracePt t="37151" x="7283450" y="4927600"/>
          <p14:tracePt t="37165" x="7283450" y="4902200"/>
          <p14:tracePt t="37178" x="7264400" y="4845050"/>
          <p14:tracePt t="37191" x="7251700" y="4806950"/>
          <p14:tracePt t="37205" x="7245350" y="4787900"/>
          <p14:tracePt t="37220" x="7239000" y="4756150"/>
          <p14:tracePt t="37232" x="7226300" y="4724400"/>
          <p14:tracePt t="37247" x="7207250" y="4699000"/>
          <p14:tracePt t="37258" x="7207250" y="4679950"/>
          <p14:tracePt t="37272" x="7194550" y="4654550"/>
          <p14:tracePt t="37286" x="7188200" y="4635500"/>
          <p14:tracePt t="37298" x="7181850" y="4629150"/>
          <p14:tracePt t="37313" x="7169150" y="4603750"/>
          <p14:tracePt t="37325" x="7162800" y="4591050"/>
          <p14:tracePt t="37326" x="7150100" y="4578350"/>
          <p14:tracePt t="37338" x="7143750" y="4572000"/>
          <p14:tracePt t="37353" x="7131050" y="4552950"/>
          <p14:tracePt t="37365" x="7124700" y="4546600"/>
          <p14:tracePt t="37379" x="7112000" y="4533900"/>
          <p14:tracePt t="37392" x="7099300" y="4521200"/>
          <p14:tracePt t="37405" x="7086600" y="4521200"/>
          <p14:tracePt t="37419" x="7073900" y="4521200"/>
          <p14:tracePt t="37431" x="7048500" y="4508500"/>
          <p14:tracePt t="37445" x="7042150" y="4508500"/>
          <p14:tracePt t="37458" x="7023100" y="4508500"/>
          <p14:tracePt t="37471" x="7016750" y="4508500"/>
          <p14:tracePt t="37485" x="7010400" y="4508500"/>
          <p14:tracePt t="37498" x="7004050" y="4508500"/>
          <p14:tracePt t="37512" x="6997700" y="4508500"/>
          <p14:tracePt t="37528" x="6991350" y="4508500"/>
          <p14:tracePt t="37539" x="6978650" y="4508500"/>
          <p14:tracePt t="37551" x="6965950" y="4527550"/>
          <p14:tracePt t="37565" x="6953250" y="4533900"/>
          <p14:tracePt t="37578" x="6934200" y="4559300"/>
          <p14:tracePt t="37592" x="6934200" y="4591050"/>
          <p14:tracePt t="37605" x="6927850" y="4610100"/>
          <p14:tracePt t="37618" x="6915150" y="4641850"/>
          <p14:tracePt t="37631" x="6915150" y="4692650"/>
          <p14:tracePt t="37645" x="6915150" y="4718050"/>
          <p14:tracePt t="37658" x="6915150" y="4743450"/>
          <p14:tracePt t="37672" x="6915150" y="4768850"/>
          <p14:tracePt t="37685" x="6915150" y="4787900"/>
          <p14:tracePt t="37699" x="6915150" y="4813300"/>
          <p14:tracePt t="37711" x="6915150" y="4851400"/>
          <p14:tracePt t="37725" x="6915150" y="4857750"/>
          <p14:tracePt t="37727" x="6915150" y="4870450"/>
          <p14:tracePt t="37738" x="6915150" y="4883150"/>
          <p14:tracePt t="37751" x="6915150" y="4908550"/>
          <p14:tracePt t="37765" x="6915150" y="4921250"/>
          <p14:tracePt t="37778" x="6915150" y="4946650"/>
          <p14:tracePt t="37792" x="6921500" y="4972050"/>
          <p14:tracePt t="37805" x="6921500" y="4991100"/>
          <p14:tracePt t="37818" x="6940550" y="5010150"/>
          <p14:tracePt t="37831" x="6940550" y="5041900"/>
          <p14:tracePt t="37845" x="6946900" y="5060950"/>
          <p14:tracePt t="37859" x="6959600" y="5080000"/>
          <p14:tracePt t="37872" x="6972300" y="5118100"/>
          <p14:tracePt t="37888" x="6991350" y="5137150"/>
          <p14:tracePt t="37898" x="6991350" y="5156200"/>
          <p14:tracePt t="37911" x="7010400" y="5181600"/>
          <p14:tracePt t="37926" x="7023100" y="5207000"/>
          <p14:tracePt t="37938" x="7029450" y="5213350"/>
          <p14:tracePt t="37951" x="7035800" y="5226050"/>
          <p14:tracePt t="37965" x="7048500" y="5238750"/>
          <p14:tracePt t="37981" x="7054850" y="5245100"/>
          <p14:tracePt t="37982" x="7067550" y="5251450"/>
          <p14:tracePt t="37991" x="7073900" y="5251450"/>
          <p14:tracePt t="38005" x="7080250" y="5264150"/>
          <p14:tracePt t="38018" x="7099300" y="5270500"/>
          <p14:tracePt t="38031" x="7118350" y="5270500"/>
          <p14:tracePt t="38047" x="7137400" y="5276850"/>
          <p14:tracePt t="38060" x="7143750" y="5276850"/>
          <p14:tracePt t="38072" x="7175500" y="5276850"/>
          <p14:tracePt t="38085" x="7181850" y="5276850"/>
          <p14:tracePt t="38088" x="7194550" y="5276850"/>
          <p14:tracePt t="38099" x="7200900" y="5276850"/>
          <p14:tracePt t="38113" x="7239000" y="5276850"/>
          <p14:tracePt t="38125" x="7258050" y="5270500"/>
          <p14:tracePt t="38138" x="7277100" y="5226050"/>
          <p14:tracePt t="38151" x="7289800" y="5181600"/>
          <p14:tracePt t="38165" x="7296150" y="5162550"/>
          <p14:tracePt t="38178" x="7296150" y="5092700"/>
          <p14:tracePt t="38191" x="7296150" y="5029200"/>
          <p14:tracePt t="38205" x="7296150" y="4997450"/>
          <p14:tracePt t="38219" x="7296150" y="4946650"/>
          <p14:tracePt t="38232" x="7296150" y="4895850"/>
          <p14:tracePt t="38247" x="7296150" y="4838700"/>
          <p14:tracePt t="38259" x="7296150" y="4806950"/>
          <p14:tracePt t="38271" x="7277100" y="4749800"/>
          <p14:tracePt t="38285" x="7264400" y="4730750"/>
          <p14:tracePt t="38286" x="7264400" y="4724400"/>
          <p14:tracePt t="38299" x="7258050" y="4705350"/>
          <p14:tracePt t="38312" x="7245350" y="4686300"/>
          <p14:tracePt t="38325" x="7239000" y="4679950"/>
          <p14:tracePt t="38340" x="7219950" y="4667250"/>
          <p14:tracePt t="38352" x="7207250" y="4641850"/>
          <p14:tracePt t="38365" x="7194550" y="4629150"/>
          <p14:tracePt t="38378" x="7162800" y="4603750"/>
          <p14:tracePt t="38393" x="7143750" y="4591050"/>
          <p14:tracePt t="38405" x="7131050" y="4584700"/>
          <p14:tracePt t="38421" x="7112000" y="4578350"/>
          <p14:tracePt t="38422" x="7105650" y="4578350"/>
          <p14:tracePt t="38431" x="7099300" y="4572000"/>
          <p14:tracePt t="38445" x="7092950" y="4565650"/>
          <p14:tracePt t="38458" x="7080250" y="4565650"/>
          <p14:tracePt t="38471" x="7054850" y="4565650"/>
          <p14:tracePt t="38485" x="7042150" y="4565650"/>
          <p14:tracePt t="38498" x="7016750" y="4565650"/>
          <p14:tracePt t="38513" x="6991350" y="4565650"/>
          <p14:tracePt t="38525" x="6978650" y="4565650"/>
          <p14:tracePt t="38538" x="6953250" y="4565650"/>
          <p14:tracePt t="38552" x="6921500" y="4578350"/>
          <p14:tracePt t="38567" x="6908800" y="4584700"/>
          <p14:tracePt t="38578" x="6896100" y="4591050"/>
          <p14:tracePt t="38592" x="6877050" y="4610100"/>
          <p14:tracePt t="38607" x="6858000" y="4648200"/>
          <p14:tracePt t="38618" x="6858000" y="4654550"/>
          <p14:tracePt t="38631" x="6845300" y="4686300"/>
          <p14:tracePt t="38645" x="6845300" y="4711700"/>
          <p14:tracePt t="38658" x="6845300" y="4743450"/>
          <p14:tracePt t="38673" x="6845300" y="4781550"/>
          <p14:tracePt t="38686" x="6845300" y="4826000"/>
          <p14:tracePt t="38699" x="6845300" y="4857750"/>
          <p14:tracePt t="38711" x="6845300" y="4914900"/>
          <p14:tracePt t="38725" x="6845300" y="4940300"/>
          <p14:tracePt t="38738" x="6851650" y="4997450"/>
          <p14:tracePt t="38751" x="6858000" y="5029200"/>
          <p14:tracePt t="38766" x="6870700" y="5048250"/>
          <p14:tracePt t="38778" x="6877050" y="5073650"/>
          <p14:tracePt t="38793" x="6883400" y="5099050"/>
          <p14:tracePt t="38805" x="6889750" y="5111750"/>
          <p14:tracePt t="38818" x="6896100" y="5143500"/>
          <p14:tracePt t="38831" x="6908800" y="5175250"/>
          <p14:tracePt t="38845" x="6921500" y="5194300"/>
          <p14:tracePt t="38849" x="6927850" y="5207000"/>
          <p14:tracePt t="38859" x="6940550" y="5226050"/>
          <p14:tracePt t="38872" x="6959600" y="5257800"/>
          <p14:tracePt t="38885" x="6972300" y="5270500"/>
          <p14:tracePt t="38898" x="6997700" y="5295900"/>
          <p14:tracePt t="38912" x="7023100" y="5314950"/>
          <p14:tracePt t="38925" x="7029450" y="5327650"/>
          <p14:tracePt t="38939" x="7048500" y="5334000"/>
          <p14:tracePt t="38951" x="7067550" y="5346700"/>
          <p14:tracePt t="38966" x="7092950" y="5346700"/>
          <p14:tracePt t="38979" x="7105650" y="5346700"/>
          <p14:tracePt t="38992" x="7131050" y="5346700"/>
          <p14:tracePt t="39006" x="7150100" y="5346700"/>
          <p14:tracePt t="39008" x="7162800" y="5346700"/>
          <p14:tracePt t="39018" x="7181850" y="5346700"/>
          <p14:tracePt t="39031" x="7213600" y="5346700"/>
          <p14:tracePt t="39046" x="7226300" y="5346700"/>
          <p14:tracePt t="39047" x="7251700" y="5340350"/>
          <p14:tracePt t="39058" x="7258050" y="5334000"/>
          <p14:tracePt t="39071" x="7277100" y="5314950"/>
          <p14:tracePt t="39085" x="7289800" y="5308600"/>
          <p14:tracePt t="39099" x="7308850" y="5264150"/>
          <p14:tracePt t="39114" x="7315200" y="5219700"/>
          <p14:tracePt t="39125" x="7327900" y="5187950"/>
          <p14:tracePt t="39138" x="7334250" y="5111750"/>
          <p14:tracePt t="39151" x="7334250" y="5054600"/>
          <p14:tracePt t="39165" x="7334250" y="5016500"/>
          <p14:tracePt t="39178" x="7334250" y="4946650"/>
          <p14:tracePt t="39192" x="7315200" y="4876800"/>
          <p14:tracePt t="39205" x="7296150" y="4838700"/>
          <p14:tracePt t="39209" x="7289800" y="4800600"/>
          <p14:tracePt t="39218" x="7283450" y="4787900"/>
          <p14:tracePt t="39234" x="7258050" y="4737100"/>
          <p14:tracePt t="39245" x="7245350" y="4724400"/>
          <p14:tracePt t="39258" x="7219950" y="4692650"/>
          <p14:tracePt t="39271" x="7200900" y="4673600"/>
          <p14:tracePt t="39285" x="7194550" y="4660900"/>
          <p14:tracePt t="39300" x="7169150" y="4629150"/>
          <p14:tracePt t="39312" x="7150100" y="4603750"/>
          <p14:tracePt t="39325" x="7131050" y="4591050"/>
          <p14:tracePt t="39340" x="7112000" y="4584700"/>
          <p14:tracePt t="39351" x="7080250" y="4565650"/>
          <p14:tracePt t="39365" x="7073900" y="4559300"/>
          <p14:tracePt t="39378" x="7048500" y="4546600"/>
          <p14:tracePt t="39394" x="7010400" y="4533900"/>
          <p14:tracePt t="39405" x="6997700" y="4533900"/>
          <p14:tracePt t="39406" x="6985000" y="4527550"/>
          <p14:tracePt t="39431" x="6965950" y="4521200"/>
          <p14:tracePt t="39445" x="6959600" y="4521200"/>
          <p14:tracePt t="39458" x="6940550" y="4521200"/>
          <p14:tracePt t="39471" x="6908800" y="4533900"/>
          <p14:tracePt t="39485" x="6902450" y="4559300"/>
          <p14:tracePt t="39498" x="6883400" y="4622800"/>
          <p14:tracePt t="39512" x="6877050" y="4705350"/>
          <p14:tracePt t="39525" x="6877050" y="4756150"/>
          <p14:tracePt t="39538" x="6877050" y="4857750"/>
          <p14:tracePt t="39552" x="6877050" y="4940300"/>
          <p14:tracePt t="39565" x="6877050" y="4965700"/>
          <p14:tracePt t="39568" x="6889750" y="5010150"/>
          <p14:tracePt t="39578" x="6889750" y="5041900"/>
          <p14:tracePt t="39592" x="6902450" y="5092700"/>
          <p14:tracePt t="39605" x="6902450" y="5111750"/>
          <p14:tracePt t="39607" x="6921500" y="5137150"/>
          <p14:tracePt t="39618" x="6921500" y="5143500"/>
          <p14:tracePt t="39631" x="6927850" y="5168900"/>
          <p14:tracePt t="39645" x="6927850" y="5181600"/>
          <p14:tracePt t="39658" x="6946900" y="5213350"/>
          <p14:tracePt t="39673" x="6985000" y="5276850"/>
          <p14:tracePt t="39685" x="6991350" y="5302250"/>
          <p14:tracePt t="39698" x="7010400" y="5340350"/>
          <p14:tracePt t="39711" x="7029450" y="5372100"/>
          <p14:tracePt t="39725" x="7042150" y="5378450"/>
          <p14:tracePt t="39738" x="7054850" y="5391150"/>
          <p14:tracePt t="39751" x="7061200" y="5410200"/>
          <p14:tracePt t="39765" x="7067550" y="5410200"/>
          <p14:tracePt t="39767" x="7080250" y="5422900"/>
          <p14:tracePt t="39778" x="7086600" y="5435600"/>
          <p14:tracePt t="39791" x="7092950" y="5441950"/>
          <p14:tracePt t="39950" x="0" y="0"/>
        </p14:tracePtLst>
        <p14:tracePtLst>
          <p14:tracePt t="40489" x="7054850" y="5340350"/>
          <p14:tracePt t="40559" x="7042150" y="5334000"/>
          <p14:tracePt t="40615" x="7042150" y="5327650"/>
          <p14:tracePt t="40622" x="7042150" y="5314950"/>
          <p14:tracePt t="40631" x="7048500" y="5295900"/>
          <p14:tracePt t="40645" x="7080250" y="5270500"/>
          <p14:tracePt t="40658" x="7175500" y="5232400"/>
          <p14:tracePt t="40672" x="7289800" y="5200650"/>
          <p14:tracePt t="40686" x="7429500" y="5175250"/>
          <p14:tracePt t="40699" x="7493000" y="5168900"/>
          <p14:tracePt t="40711" x="7613650" y="5149850"/>
          <p14:tracePt t="40725" x="7670800" y="5143500"/>
          <p14:tracePt t="40727" x="7727950" y="5137150"/>
          <p14:tracePt t="40738" x="7797800" y="5130800"/>
          <p14:tracePt t="40751" x="7924800" y="5099050"/>
          <p14:tracePt t="40765" x="8001000" y="5092700"/>
          <p14:tracePt t="40778" x="8185150" y="5067300"/>
          <p14:tracePt t="40792" x="8362950" y="5035550"/>
          <p14:tracePt t="40805" x="8451850" y="5035550"/>
          <p14:tracePt t="40818" x="8629650" y="5035550"/>
          <p14:tracePt t="40831" x="8807450" y="5035550"/>
          <p14:tracePt t="40845" x="8877300" y="5035550"/>
          <p14:tracePt t="40858" x="9010650" y="5035550"/>
          <p14:tracePt t="40871" x="9156700" y="5010150"/>
          <p14:tracePt t="40885" x="9207500" y="5003800"/>
          <p14:tracePt t="40887" x="9264650" y="4997450"/>
          <p14:tracePt t="40899" x="9321800" y="4991100"/>
          <p14:tracePt t="40911" x="9410700" y="4991100"/>
          <p14:tracePt t="40926" x="9442450" y="4991100"/>
          <p14:tracePt t="40927" x="9474200" y="4991100"/>
          <p14:tracePt t="40938" x="9518650" y="4991100"/>
          <p14:tracePt t="40951" x="9588500" y="4991100"/>
          <p14:tracePt t="40965" x="9613900" y="4991100"/>
          <p14:tracePt t="40978" x="9677400" y="4991100"/>
          <p14:tracePt t="40991" x="9740900" y="4991100"/>
          <p14:tracePt t="41005" x="9772650" y="4991100"/>
          <p14:tracePt t="41019" x="9829800" y="4991100"/>
          <p14:tracePt t="41031" x="9867900" y="4991100"/>
          <p14:tracePt t="41045" x="9886950" y="4991100"/>
          <p14:tracePt t="41059" x="9925050" y="4991100"/>
          <p14:tracePt t="41071" x="9950450" y="4991100"/>
          <p14:tracePt t="41142" x="9925050" y="4991100"/>
          <p14:tracePt t="41151" x="9855200" y="4991100"/>
          <p14:tracePt t="41159" x="9779000" y="4991100"/>
          <p14:tracePt t="41167" x="9696450" y="4991100"/>
          <p14:tracePt t="41178" x="9594850" y="4991100"/>
          <p14:tracePt t="41191" x="9296400" y="4991100"/>
          <p14:tracePt t="41205" x="9163050" y="4991100"/>
          <p14:tracePt t="41220" x="8851900" y="5010150"/>
          <p14:tracePt t="41224" x="8724900" y="5029200"/>
          <p14:tracePt t="41235" x="8591550" y="5054600"/>
          <p14:tracePt t="41246" x="8502650" y="5060950"/>
          <p14:tracePt t="41246" x="8401050" y="5067300"/>
          <p14:tracePt t="41258" x="8299450" y="5092700"/>
          <p14:tracePt t="41271" x="8140700" y="5105400"/>
          <p14:tracePt t="41285" x="8083550" y="5111750"/>
          <p14:tracePt t="41298" x="7956550" y="5111750"/>
          <p14:tracePt t="41312" x="7829550" y="5111750"/>
          <p14:tracePt t="41325" x="7772400" y="5111750"/>
          <p14:tracePt t="41340" x="7677150" y="5111750"/>
          <p14:tracePt t="41352" x="7626350" y="5111750"/>
          <p14:tracePt t="41365" x="7600950" y="5111750"/>
          <p14:tracePt t="41378" x="7562850" y="5111750"/>
          <p14:tracePt t="41392" x="7524750" y="5111750"/>
          <p14:tracePt t="41405" x="7505700" y="5111750"/>
          <p14:tracePt t="41418" x="7461250" y="5111750"/>
          <p14:tracePt t="41432" x="7410450" y="5111750"/>
          <p14:tracePt t="41445" x="7391400" y="5105400"/>
          <p14:tracePt t="41458" x="7340600" y="5099050"/>
          <p14:tracePt t="41471" x="7315200" y="5099050"/>
          <p14:tracePt t="41485" x="7302500" y="5099050"/>
          <p14:tracePt t="41498" x="7270750" y="5099050"/>
          <p14:tracePt t="41513" x="7239000" y="5092700"/>
          <p14:tracePt t="41525" x="7219950" y="5092700"/>
          <p14:tracePt t="41538" x="7181850" y="5092700"/>
          <p14:tracePt t="41552" x="7131050" y="5080000"/>
          <p14:tracePt t="41565" x="7112000" y="5080000"/>
          <p14:tracePt t="41578" x="7092950" y="5080000"/>
          <p14:tracePt t="41592" x="7073900" y="5080000"/>
          <p14:tracePt t="41605" x="7067550" y="5080000"/>
          <p14:tracePt t="41618" x="7054850" y="5080000"/>
          <p14:tracePt t="41760" x="7067550" y="5080000"/>
          <p14:tracePt t="41761" x="0" y="0"/>
        </p14:tracePtLst>
        <p14:tracePtLst>
          <p14:tracePt t="48896" x="7213600" y="4483100"/>
          <p14:tracePt t="48991" x="7213600" y="4470400"/>
          <p14:tracePt t="49007" x="7207250" y="4464050"/>
          <p14:tracePt t="49016" x="7200900" y="4464050"/>
          <p14:tracePt t="49022" x="7200900" y="4457700"/>
          <p14:tracePt t="49039" x="7194550" y="4445000"/>
          <p14:tracePt t="49071" x="7188200" y="4438650"/>
          <p14:tracePt t="49095" x="7181850" y="4438650"/>
          <p14:tracePt t="49121" x="7175500" y="4438650"/>
          <p14:tracePt t="49126" x="7162800" y="4438650"/>
          <p14:tracePt t="49135" x="7156450" y="4438650"/>
          <p14:tracePt t="49143" x="7143750" y="4438650"/>
          <p14:tracePt t="49152" x="7124700" y="4438650"/>
          <p14:tracePt t="49164" x="7099300" y="4438650"/>
          <p14:tracePt t="49178" x="7061200" y="4464050"/>
          <p14:tracePt t="49191" x="7023100" y="4502150"/>
          <p14:tracePt t="49205" x="7010400" y="4527550"/>
          <p14:tracePt t="49219" x="6985000" y="4603750"/>
          <p14:tracePt t="49233" x="6978650" y="4679950"/>
          <p14:tracePt t="49247" x="6978650" y="4775200"/>
          <p14:tracePt t="49258" x="6978650" y="4813300"/>
          <p14:tracePt t="49271" x="6991350" y="4908550"/>
          <p14:tracePt t="49284" x="7016750" y="4965700"/>
          <p14:tracePt t="49299" x="7029450" y="5041900"/>
          <p14:tracePt t="49311" x="7042150" y="5092700"/>
          <p14:tracePt t="49324" x="7054850" y="5124450"/>
          <p14:tracePt t="49338" x="7080250" y="5194300"/>
          <p14:tracePt t="49351" x="7099300" y="5245100"/>
          <p14:tracePt t="49364" x="7105650" y="5264150"/>
          <p14:tracePt t="49378" x="7124700" y="5289550"/>
          <p14:tracePt t="49392" x="7137400" y="5314950"/>
          <p14:tracePt t="49404" x="7143750" y="5321300"/>
          <p14:tracePt t="49419" x="7169150" y="5346700"/>
          <p14:tracePt t="49431" x="7200900" y="5365750"/>
          <p14:tracePt t="49444" x="7219950" y="5378450"/>
          <p14:tracePt t="49458" x="7264400" y="5384800"/>
          <p14:tracePt t="49471" x="7315200" y="5384800"/>
          <p14:tracePt t="49484" x="7334250" y="5384800"/>
          <p14:tracePt t="49498" x="7385050" y="5384800"/>
          <p14:tracePt t="49512" x="7423150" y="5384800"/>
          <p14:tracePt t="49524" x="7442200" y="5384800"/>
          <p14:tracePt t="49538" x="7493000" y="5340350"/>
          <p14:tracePt t="49551" x="7537450" y="5289550"/>
          <p14:tracePt t="49565" x="7556500" y="5245100"/>
          <p14:tracePt t="49578" x="7581900" y="5156200"/>
          <p14:tracePt t="49592" x="7588250" y="5035550"/>
          <p14:tracePt t="49607" x="7588250" y="4933950"/>
          <p14:tracePt t="49617" x="7588250" y="4883150"/>
          <p14:tracePt t="49631" x="7588250" y="4806950"/>
          <p14:tracePt t="49644" x="7588250" y="4756150"/>
          <p14:tracePt t="49658" x="7556500" y="4660900"/>
          <p14:tracePt t="49671" x="7524750" y="4578350"/>
          <p14:tracePt t="49684" x="7493000" y="4527550"/>
          <p14:tracePt t="49698" x="7467600" y="4451350"/>
          <p14:tracePt t="49711" x="7416800" y="4381500"/>
          <p14:tracePt t="49724" x="7397750" y="4362450"/>
          <p14:tracePt t="49740" x="7346950" y="4330700"/>
          <p14:tracePt t="49751" x="7296150" y="4298950"/>
          <p14:tracePt t="49765" x="7277100" y="4279900"/>
          <p14:tracePt t="49778" x="7239000" y="4273550"/>
          <p14:tracePt t="49791" x="7213600" y="4273550"/>
          <p14:tracePt t="49804" x="7194550" y="4267200"/>
          <p14:tracePt t="49818" x="7169150" y="4260850"/>
          <p14:tracePt t="49831" x="7131050" y="4260850"/>
          <p14:tracePt t="49846" x="7105650" y="4260850"/>
          <p14:tracePt t="49857" x="7080250" y="4260850"/>
          <p14:tracePt t="49871" x="7042150" y="4286250"/>
          <p14:tracePt t="49884" x="7029450" y="4298950"/>
          <p14:tracePt t="49898" x="6991350" y="4337050"/>
          <p14:tracePt t="49911" x="6965950" y="4368800"/>
          <p14:tracePt t="49924" x="6946900" y="4400550"/>
          <p14:tracePt t="49939" x="6940550" y="4445000"/>
          <p14:tracePt t="49951" x="6927850" y="4514850"/>
          <p14:tracePt t="49966" x="6921500" y="4584700"/>
          <p14:tracePt t="49979" x="6915150" y="4616450"/>
          <p14:tracePt t="49991" x="6908800" y="4686300"/>
          <p14:tracePt t="50005" x="6908800" y="4724400"/>
          <p14:tracePt t="50007" x="6908800" y="4762500"/>
          <p14:tracePt t="50018" x="6908800" y="4787900"/>
          <p14:tracePt t="50031" x="6908800" y="4864100"/>
          <p14:tracePt t="50046" x="6908800" y="4908550"/>
          <p14:tracePt t="50059" x="6908800" y="4927600"/>
          <p14:tracePt t="50071" x="6908800" y="4972050"/>
          <p14:tracePt t="50084" x="6908800" y="4991100"/>
          <p14:tracePt t="50098" x="6915150" y="5029200"/>
          <p14:tracePt t="50111" x="6934200" y="5073650"/>
          <p14:tracePt t="50124" x="6946900" y="5092700"/>
          <p14:tracePt t="50138" x="6985000" y="5149850"/>
          <p14:tracePt t="50151" x="7010400" y="5181600"/>
          <p14:tracePt t="50164" x="7016750" y="5194300"/>
          <p14:tracePt t="50181" x="7061200" y="5238750"/>
          <p14:tracePt t="50183" x="7073900" y="5251450"/>
          <p14:tracePt t="50192" x="7092950" y="5264150"/>
          <p14:tracePt t="50204" x="7112000" y="5276850"/>
          <p14:tracePt t="50218" x="7143750" y="5295900"/>
          <p14:tracePt t="50231" x="7188200" y="5314950"/>
          <p14:tracePt t="50245" x="7213600" y="5327650"/>
          <p14:tracePt t="50247" x="7251700" y="5340350"/>
          <p14:tracePt t="50258" x="7289800" y="5346700"/>
          <p14:tracePt t="50271" x="7366000" y="5353050"/>
          <p14:tracePt t="50284" x="7391400" y="5359400"/>
          <p14:tracePt t="50300" x="7448550" y="5359400"/>
          <p14:tracePt t="50311" x="7493000" y="5359400"/>
          <p14:tracePt t="50324" x="7518400" y="5359400"/>
          <p14:tracePt t="50338" x="7575550" y="5314950"/>
          <p14:tracePt t="50351" x="7620000" y="5264150"/>
          <p14:tracePt t="50364" x="7645400" y="5232400"/>
          <p14:tracePt t="50378" x="7670800" y="5168900"/>
          <p14:tracePt t="50391" x="7677150" y="5099050"/>
          <p14:tracePt t="50405" x="7677150" y="5054600"/>
          <p14:tracePt t="50406" x="7677150" y="5022850"/>
          <p14:tracePt t="50419" x="7677150" y="4984750"/>
          <p14:tracePt t="50431" x="7677150" y="4927600"/>
          <p14:tracePt t="50444" x="7677150" y="4883150"/>
          <p14:tracePt t="50458" x="7677150" y="4819650"/>
          <p14:tracePt t="50471" x="7677150" y="4762500"/>
          <p14:tracePt t="50484" x="7664450" y="4724400"/>
          <p14:tracePt t="50499" x="7626350" y="4629150"/>
          <p14:tracePt t="50511" x="7588250" y="4572000"/>
          <p14:tracePt t="50525" x="7562850" y="4533900"/>
          <p14:tracePt t="50538" x="7531100" y="4489450"/>
          <p14:tracePt t="50551" x="7493000" y="4451350"/>
          <p14:tracePt t="50564" x="7461250" y="4425950"/>
          <p14:tracePt t="50578" x="7435850" y="4406900"/>
          <p14:tracePt t="50591" x="7391400" y="4394200"/>
          <p14:tracePt t="50604" x="7378700" y="4381500"/>
          <p14:tracePt t="50617" x="7353300" y="4381500"/>
          <p14:tracePt t="50631" x="7327900" y="4381500"/>
          <p14:tracePt t="50645" x="7321550" y="4381500"/>
          <p14:tracePt t="50658" x="7289800" y="4381500"/>
          <p14:tracePt t="50672" x="7270750" y="4381500"/>
          <p14:tracePt t="50684" x="7251700" y="4381500"/>
          <p14:tracePt t="50698" x="7219950" y="4400550"/>
          <p14:tracePt t="50711" x="7188200" y="4425950"/>
          <p14:tracePt t="50724" x="7175500" y="4445000"/>
          <p14:tracePt t="50738" x="7137400" y="4489450"/>
          <p14:tracePt t="50751" x="7112000" y="4540250"/>
          <p14:tracePt t="50766" x="7086600" y="4584700"/>
          <p14:tracePt t="50766" x="7086600" y="4610100"/>
          <p14:tracePt t="50778" x="7073900" y="4654550"/>
          <p14:tracePt t="50791" x="7061200" y="4737100"/>
          <p14:tracePt t="50804" x="7054850" y="4775200"/>
          <p14:tracePt t="50818" x="7054850" y="4838700"/>
          <p14:tracePt t="50831" x="7054850" y="4908550"/>
          <p14:tracePt t="50845" x="7054850" y="4953000"/>
          <p14:tracePt t="50858" x="7054850" y="5010150"/>
          <p14:tracePt t="50871" x="7054850" y="5054600"/>
          <p14:tracePt t="50884" x="7054850" y="5067300"/>
          <p14:tracePt t="50898" x="7054850" y="5105400"/>
          <p14:tracePt t="50911" x="7067550" y="5143500"/>
          <p14:tracePt t="50924" x="7073900" y="5162550"/>
          <p14:tracePt t="50938" x="7092950" y="5194300"/>
          <p14:tracePt t="50951" x="7112000" y="5226050"/>
          <p14:tracePt t="50965" x="7131050" y="5238750"/>
          <p14:tracePt t="50977" x="7143750" y="5264150"/>
          <p14:tracePt t="50991" x="7175500" y="5289550"/>
          <p14:tracePt t="51004" x="7194550" y="5302250"/>
          <p14:tracePt t="51006" x="7213600" y="5314950"/>
          <p14:tracePt t="51018" x="7245350" y="5334000"/>
          <p14:tracePt t="51031" x="7283450" y="5340350"/>
          <p14:tracePt t="51046" x="7327900" y="5359400"/>
          <p14:tracePt t="51060" x="7340600" y="5359400"/>
          <p14:tracePt t="51071" x="7359650" y="5365750"/>
          <p14:tracePt t="51084" x="7372350" y="5365750"/>
          <p14:tracePt t="51098" x="7397750" y="5365750"/>
          <p14:tracePt t="51111" x="7423150" y="5365750"/>
          <p14:tracePt t="51126" x="7461250" y="5359400"/>
          <p14:tracePt t="51138" x="7473950" y="5340350"/>
          <p14:tracePt t="51152" x="7512050" y="5295900"/>
          <p14:tracePt t="51164" x="7531100" y="5276850"/>
          <p14:tracePt t="51178" x="7550150" y="5226050"/>
          <p14:tracePt t="51191" x="7569200" y="5168900"/>
          <p14:tracePt t="51204" x="7581900" y="5137150"/>
          <p14:tracePt t="51219" x="7588250" y="5060950"/>
          <p14:tracePt t="51231" x="7588250" y="4978400"/>
          <p14:tracePt t="51244" x="7588250" y="4927600"/>
          <p14:tracePt t="51258" x="7588250" y="4857750"/>
          <p14:tracePt t="51271" x="7588250" y="4787900"/>
          <p14:tracePt t="51284" x="7588250" y="4762500"/>
          <p14:tracePt t="51299" x="7569200" y="4692650"/>
          <p14:tracePt t="51311" x="7524750" y="4622800"/>
          <p14:tracePt t="51324" x="7512050" y="4603750"/>
          <p14:tracePt t="51338" x="7480300" y="4559300"/>
          <p14:tracePt t="51351" x="7435850" y="4521200"/>
          <p14:tracePt t="51364" x="7416800" y="4508500"/>
          <p14:tracePt t="51378" x="7391400" y="4495800"/>
          <p14:tracePt t="51391" x="7359650" y="4483100"/>
          <p14:tracePt t="51404" x="7346950" y="4483100"/>
          <p14:tracePt t="51419" x="7315200" y="4483100"/>
          <p14:tracePt t="51431" x="7283450" y="4483100"/>
          <p14:tracePt t="51444" x="7270750" y="4483100"/>
          <p14:tracePt t="51458" x="7239000" y="4483100"/>
          <p14:tracePt t="51471" x="7207250" y="4495800"/>
          <p14:tracePt t="51484" x="7200900" y="4502150"/>
          <p14:tracePt t="51498" x="7150100" y="4533900"/>
          <p14:tracePt t="51511" x="7105650" y="4572000"/>
          <p14:tracePt t="51524" x="7086600" y="4597400"/>
          <p14:tracePt t="51538" x="7061200" y="4660900"/>
          <p14:tracePt t="51551" x="7042150" y="4730750"/>
          <p14:tracePt t="51564" x="7035800" y="4775200"/>
          <p14:tracePt t="51578" x="7035800" y="4845050"/>
          <p14:tracePt t="51592" x="7035800" y="4946650"/>
          <p14:tracePt t="51604" x="7035800" y="4991100"/>
          <p14:tracePt t="51618" x="7048500" y="5073650"/>
          <p14:tracePt t="51631" x="7067550" y="5137150"/>
          <p14:tracePt t="51645" x="7073900" y="5156200"/>
          <p14:tracePt t="51658" x="7092950" y="5213350"/>
          <p14:tracePt t="51671" x="7131050" y="5270500"/>
          <p14:tracePt t="51686" x="7156450" y="5302250"/>
          <p14:tracePt t="51698" x="7162800" y="5314950"/>
          <p14:tracePt t="51711" x="7181850" y="5327650"/>
          <p14:tracePt t="51724" x="7188200" y="5334000"/>
          <p14:tracePt t="51738" x="7219950" y="5346700"/>
          <p14:tracePt t="51752" x="7251700" y="5365750"/>
          <p14:tracePt t="51765" x="7277100" y="5372100"/>
          <p14:tracePt t="51778" x="7321550" y="5378450"/>
          <p14:tracePt t="51791" x="7346950" y="5384800"/>
          <p14:tracePt t="51804" x="7372350" y="5384800"/>
          <p14:tracePt t="51818" x="7404100" y="5384800"/>
          <p14:tracePt t="51831" x="7429500" y="5384800"/>
          <p14:tracePt t="51844" x="7442200" y="5384800"/>
          <p14:tracePt t="51858" x="7461250" y="5378450"/>
          <p14:tracePt t="51871" x="7493000" y="5346700"/>
          <p14:tracePt t="51884" x="7512050" y="5321300"/>
          <p14:tracePt t="51898" x="7537450" y="5264150"/>
          <p14:tracePt t="51911" x="7550150" y="5200650"/>
          <p14:tracePt t="51924" x="7550150" y="5162550"/>
          <p14:tracePt t="51939" x="7556500" y="5092700"/>
          <p14:tracePt t="51952" x="7556500" y="5022850"/>
          <p14:tracePt t="51966" x="7556500" y="4965700"/>
          <p14:tracePt t="51977" x="7556500" y="4946650"/>
          <p14:tracePt t="51991" x="7556500" y="4895850"/>
          <p14:tracePt t="52004" x="7556500" y="4864100"/>
          <p14:tracePt t="52019" x="7556500" y="4819650"/>
          <p14:tracePt t="52031" x="7556500" y="4781550"/>
          <p14:tracePt t="52047" x="7543800" y="4756150"/>
          <p14:tracePt t="52058" x="7543800" y="4749800"/>
          <p14:tracePt t="52072" x="7531100" y="4724400"/>
          <p14:tracePt t="52084" x="7518400" y="4711700"/>
          <p14:tracePt t="52098" x="7512050" y="4686300"/>
          <p14:tracePt t="52112" x="7486650" y="4660900"/>
          <p14:tracePt t="52124" x="7480300" y="4660900"/>
          <p14:tracePt t="52127" x="7461250" y="4641850"/>
          <p14:tracePt t="52137" x="7442200" y="4635500"/>
          <p14:tracePt t="52152" x="7416800" y="4616450"/>
          <p14:tracePt t="52164" x="7378700" y="4591050"/>
          <p14:tracePt t="52178" x="7353300" y="4578350"/>
          <p14:tracePt t="52191" x="7334250" y="4572000"/>
          <p14:tracePt t="52223" x="7327900" y="4572000"/>
          <p14:tracePt t="52233" x="7321550" y="4565650"/>
          <p14:tracePt t="52238" x="7315200" y="4565650"/>
          <p14:tracePt t="52248" x="7315200" y="4559300"/>
          <p14:tracePt t="52258" x="7308850" y="4559300"/>
          <p14:tracePt t="52271" x="7302500" y="4559300"/>
          <p14:tracePt t="52296" x="7296150" y="4552950"/>
          <p14:tracePt t="52344" x="7296150" y="4572000"/>
          <p14:tracePt t="52344" x="0" y="0"/>
        </p14:tracePtLst>
        <p14:tracePtLst>
          <p14:tracePt t="58664" x="7004050" y="3670300"/>
          <p14:tracePt t="58840" x="7016750" y="3670300"/>
          <p14:tracePt t="58846" x="7035800" y="3670300"/>
          <p14:tracePt t="58856" x="7048500" y="3670300"/>
          <p14:tracePt t="58863" x="7073900" y="3670300"/>
          <p14:tracePt t="58879" x="7086600" y="3670300"/>
          <p14:tracePt t="58895" x="7092950" y="3670300"/>
          <p14:tracePt t="58912" x="7099300" y="3670300"/>
          <p14:tracePt t="58920" x="7112000" y="3670300"/>
          <p14:tracePt t="58943" x="7124700" y="3670300"/>
          <p14:tracePt t="58951" x="7137400" y="3670300"/>
          <p14:tracePt t="58959" x="7150100" y="3670300"/>
          <p14:tracePt t="58966" x="7156450" y="3670300"/>
          <p14:tracePt t="58977" x="7169150" y="3670300"/>
          <p14:tracePt t="58991" x="7194550" y="3670300"/>
          <p14:tracePt t="59004" x="7219950" y="3670300"/>
          <p14:tracePt t="59017" x="7251700" y="3670300"/>
          <p14:tracePt t="59031" x="7264400" y="3670300"/>
          <p14:tracePt t="59044" x="7277100" y="3670300"/>
          <p14:tracePt t="59057" x="7289800" y="3670300"/>
          <p14:tracePt t="59071" x="7308850" y="3663950"/>
          <p14:tracePt t="59084" x="7321550" y="3663950"/>
          <p14:tracePt t="59097" x="7340600" y="3663950"/>
          <p14:tracePt t="59111" x="7359650" y="3663950"/>
          <p14:tracePt t="59124" x="7366000" y="3663950"/>
          <p14:tracePt t="59137" x="7372350" y="3663950"/>
          <p14:tracePt t="59151" x="7378700" y="3663950"/>
          <p14:tracePt t="59175" x="7385050" y="3663950"/>
          <p14:tracePt t="59375" x="7385050" y="3657600"/>
          <p14:tracePt t="59392" x="7378700" y="3644900"/>
          <p14:tracePt t="59399" x="7334250" y="3638550"/>
          <p14:tracePt t="59406" x="7296150" y="3632200"/>
          <p14:tracePt t="59417" x="7264400" y="3625850"/>
          <p14:tracePt t="59431" x="7156450" y="3606800"/>
          <p14:tracePt t="59444" x="7092950" y="3600450"/>
          <p14:tracePt t="59457" x="7010400" y="3600450"/>
          <p14:tracePt t="59471" x="6965950" y="3600450"/>
          <p14:tracePt t="59646" x="0" y="0"/>
        </p14:tracePtLst>
        <p14:tracePtLst>
          <p14:tracePt t="61103" x="7004050" y="4159250"/>
          <p14:tracePt t="61207" x="7010400" y="4152900"/>
          <p14:tracePt t="61216" x="7023100" y="4152900"/>
          <p14:tracePt t="61223" x="7061200" y="4152900"/>
          <p14:tracePt t="61232" x="7086600" y="4152900"/>
          <p14:tracePt t="61244" x="7118350" y="4152900"/>
          <p14:tracePt t="61257" x="7175500" y="4152900"/>
          <p14:tracePt t="61270" x="7239000" y="4152900"/>
          <p14:tracePt t="61284" x="7264400" y="4152900"/>
          <p14:tracePt t="61297" x="7315200" y="4152900"/>
          <p14:tracePt t="61310" x="7340600" y="4152900"/>
          <p14:tracePt t="61324" x="7353300" y="4152900"/>
          <p14:tracePt t="61337" x="7366000" y="4152900"/>
          <p14:tracePt t="61393" x="7372350" y="4152900"/>
          <p14:tracePt t="61622" x="0" y="0"/>
        </p14:tracePtLst>
        <p14:tracePtLst>
          <p14:tracePt t="62599" x="7181850" y="5708650"/>
          <p14:tracePt t="62751" x="0" y="0"/>
        </p14:tracePtLst>
        <p14:tracePtLst>
          <p14:tracePt t="63086" x="7200900" y="5784850"/>
          <p14:tracePt t="63207" x="0" y="0"/>
        </p14:tracePtLst>
        <p14:tracePtLst>
          <p14:tracePt t="63623" x="7150100" y="5676900"/>
          <p14:tracePt t="63750" x="0" y="0"/>
        </p14:tracePtLst>
      </p14:laserTraceLst>
    </p:ext>
  </p:extLs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F177BE4-7C78-085B-8F3A-CF61A2735B19}"/>
              </a:ext>
            </a:extLst>
          </p:cNvPr>
          <p:cNvSpPr txBox="1">
            <a:spLocks/>
          </p:cNvSpPr>
          <p:nvPr/>
        </p:nvSpPr>
        <p:spPr bwMode="auto">
          <a:xfrm>
            <a:off x="1109954" y="37250"/>
            <a:ext cx="10998920" cy="48474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200" kern="1200">
                <a:solidFill>
                  <a:srgbClr val="666666"/>
                </a:solidFill>
                <a:latin typeface="Georgia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200">
                <a:solidFill>
                  <a:srgbClr val="666666"/>
                </a:solidFill>
                <a:latin typeface="Georgia" pitchFamily="18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200">
                <a:solidFill>
                  <a:srgbClr val="666666"/>
                </a:solidFill>
                <a:latin typeface="Georgia" pitchFamily="18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200">
                <a:solidFill>
                  <a:srgbClr val="666666"/>
                </a:solidFill>
                <a:latin typeface="Georgia" pitchFamily="18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200">
                <a:solidFill>
                  <a:srgbClr val="666666"/>
                </a:solidFill>
                <a:latin typeface="Georgia" pitchFamily="18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4200">
                <a:solidFill>
                  <a:srgbClr val="666666"/>
                </a:solidFill>
                <a:latin typeface="Georgia" pitchFamily="18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4200">
                <a:solidFill>
                  <a:srgbClr val="666666"/>
                </a:solidFill>
                <a:latin typeface="Georgia" pitchFamily="18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4200">
                <a:solidFill>
                  <a:srgbClr val="666666"/>
                </a:solidFill>
                <a:latin typeface="Georgia" pitchFamily="18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4200">
                <a:solidFill>
                  <a:srgbClr val="666666"/>
                </a:solidFill>
                <a:latin typeface="Georgia" pitchFamily="18" charset="0"/>
              </a:defRPr>
            </a:lvl9pPr>
          </a:lstStyle>
          <a:p>
            <a:r>
              <a:rPr lang="en-US" dirty="0"/>
              <a:t>Comparison: PCA vs. functional fit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68ED290-53DF-237A-4DA7-2BA0CFECD5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303" t="16835" r="31364" b="31718"/>
          <a:stretch/>
        </p:blipFill>
        <p:spPr>
          <a:xfrm>
            <a:off x="5190836" y="960581"/>
            <a:ext cx="6797963" cy="51320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88A9EF8-384C-7811-5BF2-F15AED8C00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212" t="27879" r="21515" b="44108"/>
          <a:stretch/>
        </p:blipFill>
        <p:spPr>
          <a:xfrm>
            <a:off x="1109954" y="3943927"/>
            <a:ext cx="3934691" cy="192116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10F06A2-7753-7D96-26E7-F67A2EBA7607}"/>
              </a:ext>
            </a:extLst>
          </p:cNvPr>
          <p:cNvSpPr txBox="1"/>
          <p:nvPr/>
        </p:nvSpPr>
        <p:spPr>
          <a:xfrm>
            <a:off x="1266973" y="1083433"/>
            <a:ext cx="34712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Band excitation scanning probe microscopy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Signal formation mechanism: simple harmonic oscillator</a:t>
            </a:r>
          </a:p>
        </p:txBody>
      </p:sp>
    </p:spTree>
    <p:extLst>
      <p:ext uri="{BB962C8B-B14F-4D97-AF65-F5344CB8AC3E}">
        <p14:creationId xmlns:p14="http://schemas.microsoft.com/office/powerpoint/2010/main" val="4472997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076BC5-1FA6-4C02-ACD3-FEDA71E9D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2423" y="0"/>
            <a:ext cx="10988877" cy="484748"/>
          </a:xfrm>
          <a:solidFill>
            <a:schemeClr val="bg1"/>
          </a:solidFill>
        </p:spPr>
        <p:txBody>
          <a:bodyPr/>
          <a:lstStyle/>
          <a:p>
            <a:r>
              <a:rPr lang="en-US" dirty="0"/>
              <a:t>Linear Unmixing methods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2AF33A-B8F6-4676-84FF-4D9A742B56AB}"/>
              </a:ext>
            </a:extLst>
          </p:cNvPr>
          <p:cNvSpPr txBox="1"/>
          <p:nvPr/>
        </p:nvSpPr>
        <p:spPr>
          <a:xfrm>
            <a:off x="1217914" y="751344"/>
            <a:ext cx="10813386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90000"/>
              </a:lnSpc>
              <a:buFont typeface="+mj-lt"/>
              <a:buAutoNum type="arabicPeriod"/>
            </a:pPr>
            <a:r>
              <a:rPr lang="en-US" sz="2000" b="1" dirty="0"/>
              <a:t>Why linear unmixing?</a:t>
            </a:r>
          </a:p>
          <a:p>
            <a:pPr marL="914400" lvl="1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Spectral images </a:t>
            </a:r>
          </a:p>
          <a:p>
            <a:pPr marL="914400" lvl="1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Image analysis</a:t>
            </a:r>
          </a:p>
          <a:p>
            <a:pPr marL="457200" indent="-457200">
              <a:lnSpc>
                <a:spcPct val="90000"/>
              </a:lnSpc>
              <a:buFont typeface="+mj-lt"/>
              <a:buAutoNum type="arabicPeriod"/>
            </a:pPr>
            <a:endParaRPr lang="en-US" sz="2000" b="1" dirty="0"/>
          </a:p>
          <a:p>
            <a:pPr marL="457200" indent="-457200">
              <a:lnSpc>
                <a:spcPct val="90000"/>
              </a:lnSpc>
              <a:buFont typeface="+mj-lt"/>
              <a:buAutoNum type="arabicPeriod"/>
            </a:pPr>
            <a:r>
              <a:rPr lang="en-US" sz="2000" b="1" dirty="0"/>
              <a:t>Multiple linear regression</a:t>
            </a:r>
          </a:p>
          <a:p>
            <a:pPr marL="457200" indent="-457200">
              <a:lnSpc>
                <a:spcPct val="90000"/>
              </a:lnSpc>
              <a:buFont typeface="+mj-lt"/>
              <a:buAutoNum type="arabicPeriod"/>
            </a:pPr>
            <a:endParaRPr lang="en-US" sz="2000" b="1" dirty="0"/>
          </a:p>
          <a:p>
            <a:pPr marL="457200" indent="-457200">
              <a:lnSpc>
                <a:spcPct val="90000"/>
              </a:lnSpc>
              <a:buFont typeface="+mj-lt"/>
              <a:buAutoNum type="arabicPeriod"/>
            </a:pPr>
            <a:r>
              <a:rPr lang="en-US" sz="2000" b="1" dirty="0"/>
              <a:t>Principal component analysis (PCA)</a:t>
            </a:r>
          </a:p>
          <a:p>
            <a:pPr marL="914400" lvl="1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Definition and implementation</a:t>
            </a:r>
          </a:p>
          <a:p>
            <a:pPr marL="914400" lvl="1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PCA for scanning tunneling microscopy </a:t>
            </a:r>
          </a:p>
          <a:p>
            <a:pPr marL="914400" lvl="1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Physical meaning of PCA: band excitation SPM</a:t>
            </a:r>
          </a:p>
          <a:p>
            <a:pPr marL="914400" lvl="1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PCA on imaging data</a:t>
            </a:r>
          </a:p>
          <a:p>
            <a:pPr marL="914400" lvl="1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457200" indent="-457200">
              <a:lnSpc>
                <a:spcPct val="90000"/>
              </a:lnSpc>
              <a:buFont typeface="+mj-lt"/>
              <a:buAutoNum type="arabicPeriod"/>
            </a:pPr>
            <a:r>
              <a:rPr lang="en-US" sz="2000" b="1" dirty="0"/>
              <a:t>Independent component analysis (ICA)</a:t>
            </a:r>
          </a:p>
          <a:p>
            <a:pPr lvl="1">
              <a:lnSpc>
                <a:spcPct val="90000"/>
              </a:lnSpc>
            </a:pPr>
            <a:endParaRPr lang="en-US" sz="2000" dirty="0"/>
          </a:p>
          <a:p>
            <a:pPr marL="457200" indent="-457200">
              <a:lnSpc>
                <a:spcPct val="90000"/>
              </a:lnSpc>
              <a:buFont typeface="+mj-lt"/>
              <a:buAutoNum type="arabicPeriod"/>
            </a:pPr>
            <a:r>
              <a:rPr lang="en-US" sz="2000" b="1" dirty="0"/>
              <a:t>N-FINDR and Bayesian linear unmixing</a:t>
            </a:r>
          </a:p>
          <a:p>
            <a:pPr marL="914400" lvl="1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Mapping phase transitions</a:t>
            </a:r>
          </a:p>
          <a:p>
            <a:pPr marL="914400" lvl="1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Image segmentation</a:t>
            </a:r>
          </a:p>
          <a:p>
            <a:pPr marL="457200" indent="-457200">
              <a:lnSpc>
                <a:spcPct val="90000"/>
              </a:lnSpc>
              <a:buFont typeface="+mj-lt"/>
              <a:buAutoNum type="arabicPeriod"/>
            </a:pPr>
            <a:endParaRPr lang="en-US" sz="2000" dirty="0"/>
          </a:p>
          <a:p>
            <a:pPr>
              <a:lnSpc>
                <a:spcPct val="90000"/>
              </a:lnSpc>
            </a:pPr>
            <a:r>
              <a:rPr lang="en-US" sz="2000" b="1" dirty="0"/>
              <a:t>Physical constraints in linear models: </a:t>
            </a:r>
            <a:r>
              <a:rPr lang="en-US" sz="2000" b="1" dirty="0">
                <a:solidFill>
                  <a:srgbClr val="FF0000"/>
                </a:solidFill>
              </a:rPr>
              <a:t>If solution exists and its unique, doesn’t matter how you find it</a:t>
            </a:r>
          </a:p>
        </p:txBody>
      </p:sp>
    </p:spTree>
    <p:extLst>
      <p:ext uri="{BB962C8B-B14F-4D97-AF65-F5344CB8AC3E}">
        <p14:creationId xmlns:p14="http://schemas.microsoft.com/office/powerpoint/2010/main" val="2545789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1230"/>
    </mc:Choice>
    <mc:Fallback xmlns="">
      <p:transition spd="slow" advTm="81230"/>
    </mc:Fallback>
  </mc:AlternateContent>
  <p:extLst>
    <p:ext uri="{3A86A75C-4F4B-4683-9AE1-C65F6400EC91}">
      <p14:laserTraceLst xmlns:p14="http://schemas.microsoft.com/office/powerpoint/2010/main">
        <p14:tracePtLst>
          <p14:tracePt t="1974" x="3536950" y="812800"/>
          <p14:tracePt t="2038" x="3536950" y="806450"/>
          <p14:tracePt t="2070" x="3536950" y="800100"/>
          <p14:tracePt t="2078" x="3536950" y="793750"/>
          <p14:tracePt t="2088" x="3536950" y="787400"/>
          <p14:tracePt t="2094" x="3530600" y="762000"/>
          <p14:tracePt t="2104" x="3517900" y="762000"/>
          <p14:tracePt t="2118" x="3479800" y="723900"/>
          <p14:tracePt t="2131" x="3467100" y="717550"/>
          <p14:tracePt t="2144" x="3429000" y="685800"/>
          <p14:tracePt t="2158" x="3371850" y="660400"/>
          <p14:tracePt t="2171" x="3314700" y="647700"/>
          <p14:tracePt t="2184" x="3213100" y="622300"/>
          <p14:tracePt t="2198" x="3086100" y="590550"/>
          <p14:tracePt t="2211" x="3041650" y="571500"/>
          <p14:tracePt t="2224" x="2940050" y="552450"/>
          <p14:tracePt t="2238" x="2844800" y="539750"/>
          <p14:tracePt t="2251" x="2794000" y="539750"/>
          <p14:tracePt t="2264" x="2698750" y="539750"/>
          <p14:tracePt t="2278" x="2603500" y="539750"/>
          <p14:tracePt t="2291" x="2546350" y="533400"/>
          <p14:tracePt t="2305" x="2438400" y="533400"/>
          <p14:tracePt t="2318" x="2336800" y="520700"/>
          <p14:tracePt t="2331" x="2305050" y="508000"/>
          <p14:tracePt t="2344" x="2216150" y="508000"/>
          <p14:tracePt t="2358" x="2133600" y="501650"/>
          <p14:tracePt t="2372" x="2108200" y="501650"/>
          <p14:tracePt t="2384" x="2019300" y="495300"/>
          <p14:tracePt t="2398" x="1943100" y="495300"/>
          <p14:tracePt t="2412" x="1917700" y="495300"/>
          <p14:tracePt t="2425" x="1835150" y="495300"/>
          <p14:tracePt t="2438" x="1790700" y="495300"/>
          <p14:tracePt t="2451" x="1758950" y="495300"/>
          <p14:tracePt t="2464" x="1727200" y="495300"/>
          <p14:tracePt t="2478" x="1663700" y="495300"/>
          <p14:tracePt t="2491" x="1625600" y="495300"/>
          <p14:tracePt t="2504" x="1568450" y="508000"/>
          <p14:tracePt t="2518" x="1511300" y="533400"/>
          <p14:tracePt t="2531" x="1492250" y="539750"/>
          <p14:tracePt t="2546" x="1435100" y="565150"/>
          <p14:tracePt t="2558" x="1371600" y="590550"/>
          <p14:tracePt t="2571" x="1333500" y="603250"/>
          <p14:tracePt t="2584" x="1282700" y="628650"/>
          <p14:tracePt t="2598" x="1238250" y="666750"/>
          <p14:tracePt t="2611" x="1225550" y="679450"/>
          <p14:tracePt t="2625" x="1200150" y="717550"/>
          <p14:tracePt t="2638" x="1174750" y="736600"/>
          <p14:tracePt t="2651" x="1174750" y="749300"/>
          <p14:tracePt t="2664" x="1168400" y="768350"/>
          <p14:tracePt t="2678" x="1155700" y="787400"/>
          <p14:tracePt t="2691" x="1155700" y="793750"/>
          <p14:tracePt t="2704" x="1143000" y="825500"/>
          <p14:tracePt t="2718" x="1136650" y="844550"/>
          <p14:tracePt t="2731" x="1136650" y="850900"/>
          <p14:tracePt t="2744" x="1130300" y="869950"/>
          <p14:tracePt t="2758" x="1130300" y="895350"/>
          <p14:tracePt t="2771" x="1130300" y="908050"/>
          <p14:tracePt t="2784" x="1130300" y="946150"/>
          <p14:tracePt t="2798" x="1130300" y="971550"/>
          <p14:tracePt t="2811" x="1130300" y="984250"/>
          <p14:tracePt t="2824" x="1136650" y="1009650"/>
          <p14:tracePt t="2838" x="1143000" y="1041400"/>
          <p14:tracePt t="2851" x="1162050" y="1066800"/>
          <p14:tracePt t="2864" x="1174750" y="1104900"/>
          <p14:tracePt t="2878" x="1206500" y="1149350"/>
          <p14:tracePt t="2891" x="1219200" y="1155700"/>
          <p14:tracePt t="2904" x="1250950" y="1200150"/>
          <p14:tracePt t="2918" x="1301750" y="1231900"/>
          <p14:tracePt t="2931" x="1339850" y="1263650"/>
          <p14:tracePt t="2945" x="1416050" y="1295400"/>
          <p14:tracePt t="2958" x="1479550" y="1320800"/>
          <p14:tracePt t="2971" x="1504950" y="1333500"/>
          <p14:tracePt t="2984" x="1574800" y="1352550"/>
          <p14:tracePt t="2998" x="1644650" y="1365250"/>
          <p14:tracePt t="3011" x="1689100" y="1377950"/>
          <p14:tracePt t="3024" x="1778000" y="1397000"/>
          <p14:tracePt t="3038" x="1892300" y="1422400"/>
          <p14:tracePt t="3051" x="1917700" y="1428750"/>
          <p14:tracePt t="3064" x="2044700" y="1454150"/>
          <p14:tracePt t="3078" x="2178050" y="1473200"/>
          <p14:tracePt t="3091" x="2235200" y="1479550"/>
          <p14:tracePt t="3104" x="2374900" y="1492250"/>
          <p14:tracePt t="3118" x="2508250" y="1517650"/>
          <p14:tracePt t="3131" x="2559050" y="1524000"/>
          <p14:tracePt t="3144" x="2673350" y="1543050"/>
          <p14:tracePt t="3158" x="2743200" y="1543050"/>
          <p14:tracePt t="3171" x="2774950" y="1543050"/>
          <p14:tracePt t="3184" x="2857500" y="1536700"/>
          <p14:tracePt t="3198" x="2889250" y="1530350"/>
          <p14:tracePt t="3211" x="2914650" y="1517650"/>
          <p14:tracePt t="3224" x="2952750" y="1517650"/>
          <p14:tracePt t="3238" x="2990850" y="1511300"/>
          <p14:tracePt t="3251" x="3003550" y="1504950"/>
          <p14:tracePt t="3264" x="3016250" y="1498600"/>
          <p14:tracePt t="3278" x="3041650" y="1492250"/>
          <p14:tracePt t="3291" x="3054350" y="1485900"/>
          <p14:tracePt t="3305" x="3067050" y="1485900"/>
          <p14:tracePt t="3319" x="3086100" y="1485900"/>
          <p14:tracePt t="3331" x="3092450" y="1473200"/>
          <p14:tracePt t="3344" x="3111500" y="1473200"/>
          <p14:tracePt t="3358" x="3117850" y="1473200"/>
          <p14:tracePt t="3371" x="3124200" y="1466850"/>
          <p14:tracePt t="3371" x="0" y="0"/>
        </p14:tracePtLst>
        <p14:tracePtLst>
          <p14:tracePt t="13879" x="3346450" y="863600"/>
          <p14:tracePt t="13910" x="3340100" y="863600"/>
          <p14:tracePt t="13926" x="3327400" y="863600"/>
          <p14:tracePt t="13934" x="3321050" y="863600"/>
          <p14:tracePt t="13950" x="3308350" y="863600"/>
          <p14:tracePt t="13960" x="3289300" y="863600"/>
          <p14:tracePt t="13966" x="3276600" y="863600"/>
          <p14:tracePt t="13975" x="3251200" y="863600"/>
          <p14:tracePt t="13984" x="3206750" y="863600"/>
          <p14:tracePt t="13997" x="3111500" y="863600"/>
          <p14:tracePt t="14011" x="3060700" y="863600"/>
          <p14:tracePt t="14024" x="2927350" y="863600"/>
          <p14:tracePt t="14038" x="2755900" y="863600"/>
          <p14:tracePt t="14051" x="2667000" y="863600"/>
          <p14:tracePt t="14064" x="2489200" y="863600"/>
          <p14:tracePt t="14077" x="2355850" y="863600"/>
          <p14:tracePt t="14091" x="2305050" y="869950"/>
          <p14:tracePt t="14104" x="2216150" y="882650"/>
          <p14:tracePt t="14117" x="2159000" y="908050"/>
          <p14:tracePt t="14132" x="2133600" y="914400"/>
          <p14:tracePt t="14144" x="2082800" y="927100"/>
          <p14:tracePt t="14157" x="2032000" y="939800"/>
          <p14:tracePt t="14171" x="2006600" y="958850"/>
          <p14:tracePt t="14184" x="1930400" y="984250"/>
          <p14:tracePt t="14198" x="1835150" y="996950"/>
          <p14:tracePt t="14211" x="1784350" y="1003300"/>
          <p14:tracePt t="14224" x="1682750" y="1022350"/>
          <p14:tracePt t="14237" x="1574800" y="1035050"/>
          <p14:tracePt t="14251" x="1524000" y="1047750"/>
          <p14:tracePt t="14264" x="1428750" y="1054100"/>
          <p14:tracePt t="14278" x="1352550" y="1066800"/>
          <p14:tracePt t="14291" x="1295400" y="1079500"/>
          <p14:tracePt t="14304" x="1225550" y="1092200"/>
          <p14:tracePt t="14317" x="1149350" y="1098550"/>
          <p14:tracePt t="14331" x="1117600" y="1111250"/>
          <p14:tracePt t="14344" x="1066800" y="1117600"/>
          <p14:tracePt t="14358" x="1028700" y="1130300"/>
          <p14:tracePt t="14371" x="1016000" y="1136650"/>
          <p14:tracePt t="14384" x="984250" y="1155700"/>
          <p14:tracePt t="14399" x="939800" y="1168400"/>
          <p14:tracePt t="14412" x="914400" y="1174750"/>
          <p14:tracePt t="14416" x="895350" y="1187450"/>
          <p14:tracePt t="14424" x="869950" y="1193800"/>
          <p14:tracePt t="14438" x="844550" y="1206500"/>
          <p14:tracePt t="14451" x="838200" y="1219200"/>
          <p14:tracePt t="14464" x="800100" y="1238250"/>
          <p14:tracePt t="14478" x="762000" y="1276350"/>
          <p14:tracePt t="14491" x="736600" y="1289050"/>
          <p14:tracePt t="14504" x="692150" y="1320800"/>
          <p14:tracePt t="14517" x="647700" y="1377950"/>
          <p14:tracePt t="14531" x="641350" y="1390650"/>
          <p14:tracePt t="14544" x="615950" y="1435100"/>
          <p14:tracePt t="14557" x="596900" y="1485900"/>
          <p14:tracePt t="14571" x="590550" y="1517650"/>
          <p14:tracePt t="14584" x="577850" y="1568450"/>
          <p14:tracePt t="14598" x="565150" y="1644650"/>
          <p14:tracePt t="14611" x="565150" y="1670050"/>
          <p14:tracePt t="14624" x="558800" y="1708150"/>
          <p14:tracePt t="14638" x="539750" y="1752600"/>
          <p14:tracePt t="14651" x="539750" y="1765300"/>
          <p14:tracePt t="14664" x="533400" y="1790700"/>
          <p14:tracePt t="14677" x="533400" y="1816100"/>
          <p14:tracePt t="14691" x="533400" y="1828800"/>
          <p14:tracePt t="14704" x="533400" y="1860550"/>
          <p14:tracePt t="14717" x="533400" y="1879600"/>
          <p14:tracePt t="14731" x="533400" y="1892300"/>
          <p14:tracePt t="14744" x="533400" y="1911350"/>
          <p14:tracePt t="14757" x="533400" y="1930400"/>
          <p14:tracePt t="14771" x="539750" y="1955800"/>
          <p14:tracePt t="14784" x="546100" y="1968500"/>
          <p14:tracePt t="14797" x="546100" y="1993900"/>
          <p14:tracePt t="14811" x="565150" y="2006600"/>
          <p14:tracePt t="14824" x="565150" y="2025650"/>
          <p14:tracePt t="14838" x="571500" y="2032000"/>
          <p14:tracePt t="14851" x="577850" y="2044700"/>
          <p14:tracePt t="14854" x="584200" y="2051050"/>
          <p14:tracePt t="14864" x="596900" y="2063750"/>
          <p14:tracePt t="14877" x="635000" y="2089150"/>
          <p14:tracePt t="14891" x="654050" y="2095500"/>
          <p14:tracePt t="14904" x="704850" y="2120900"/>
          <p14:tracePt t="14918" x="742950" y="2127250"/>
          <p14:tracePt t="14931" x="774700" y="2139950"/>
          <p14:tracePt t="14944" x="825500" y="2146300"/>
          <p14:tracePt t="14957" x="895350" y="2152650"/>
          <p14:tracePt t="14971" x="933450" y="2159000"/>
          <p14:tracePt t="14984" x="996950" y="2171700"/>
          <p14:tracePt t="14998" x="1073150" y="2178050"/>
          <p14:tracePt t="15011" x="1104900" y="2178050"/>
          <p14:tracePt t="15024" x="1168400" y="2178050"/>
          <p14:tracePt t="15037" x="1212850" y="2178050"/>
          <p14:tracePt t="15051" x="1238250" y="2178050"/>
          <p14:tracePt t="15064" x="1301750" y="2178050"/>
          <p14:tracePt t="15077" x="1352550" y="2178050"/>
          <p14:tracePt t="15090" x="1384300" y="2178050"/>
          <p14:tracePt t="15104" x="1454150" y="2178050"/>
          <p14:tracePt t="15117" x="1524000" y="2178050"/>
          <p14:tracePt t="15131" x="1549400" y="2178050"/>
          <p14:tracePt t="15144" x="1625600" y="2178050"/>
          <p14:tracePt t="15157" x="1689100" y="2184400"/>
          <p14:tracePt t="15171" x="1727200" y="2190750"/>
          <p14:tracePt t="15184" x="1803400" y="2203450"/>
          <p14:tracePt t="15197" x="1892300" y="2209800"/>
          <p14:tracePt t="15211" x="1943100" y="2209800"/>
          <p14:tracePt t="15224" x="2063750" y="2235200"/>
          <p14:tracePt t="15237" x="2165350" y="2247900"/>
          <p14:tracePt t="15251" x="2216150" y="2254250"/>
          <p14:tracePt t="15264" x="2330450" y="2273300"/>
          <p14:tracePt t="15277" x="2419350" y="2305050"/>
          <p14:tracePt t="15291" x="2463800" y="2305050"/>
          <p14:tracePt t="15304" x="2527300" y="2317750"/>
          <p14:tracePt t="15318" x="2597150" y="2317750"/>
          <p14:tracePt t="15331" x="2628900" y="2324100"/>
          <p14:tracePt t="15344" x="2692400" y="2330450"/>
          <p14:tracePt t="15357" x="2781300" y="2336800"/>
          <p14:tracePt t="15371" x="2819400" y="2343150"/>
          <p14:tracePt t="15384" x="2901950" y="2355850"/>
          <p14:tracePt t="15398" x="2965450" y="2355850"/>
          <p14:tracePt t="15412" x="2997200" y="2355850"/>
          <p14:tracePt t="15416" x="3035300" y="2355850"/>
          <p14:tracePt t="15424" x="3073400" y="2355850"/>
          <p14:tracePt t="15437" x="3130550" y="2355850"/>
          <p14:tracePt t="15451" x="3162300" y="2355850"/>
          <p14:tracePt t="15464" x="3206750" y="2355850"/>
          <p14:tracePt t="15478" x="3282950" y="2349500"/>
          <p14:tracePt t="15491" x="3308350" y="2336800"/>
          <p14:tracePt t="15504" x="3365500" y="2330450"/>
          <p14:tracePt t="15517" x="3416300" y="2324100"/>
          <p14:tracePt t="15531" x="3454400" y="2317750"/>
          <p14:tracePt t="15544" x="3517900" y="2305050"/>
          <p14:tracePt t="15557" x="3587750" y="2298700"/>
          <p14:tracePt t="15571" x="3638550" y="2292350"/>
          <p14:tracePt t="15584" x="3702050" y="2273300"/>
          <p14:tracePt t="15597" x="3765550" y="2260600"/>
          <p14:tracePt t="15611" x="3803650" y="2247900"/>
          <p14:tracePt t="15624" x="3879850" y="2235200"/>
          <p14:tracePt t="15638" x="3943350" y="2209800"/>
          <p14:tracePt t="15651" x="3994150" y="2190750"/>
          <p14:tracePt t="15664" x="4070350" y="2146300"/>
          <p14:tracePt t="15677" x="4108450" y="2120900"/>
          <p14:tracePt t="15690" x="4127500" y="2108200"/>
          <p14:tracePt t="15704" x="4146550" y="2089150"/>
          <p14:tracePt t="15717" x="4159250" y="2076450"/>
          <p14:tracePt t="15731" x="4171950" y="2044700"/>
          <p14:tracePt t="15744" x="4171950" y="2032000"/>
          <p14:tracePt t="15757" x="4171950" y="2019300"/>
          <p14:tracePt t="15771" x="4171950" y="2012950"/>
          <p14:tracePt t="15774" x="4171950" y="2006600"/>
          <p14:tracePt t="15784" x="4165600" y="1993900"/>
          <p14:tracePt t="15798" x="4152900" y="1974850"/>
          <p14:tracePt t="15811" x="4140200" y="1968500"/>
          <p14:tracePt t="15824" x="4108450" y="1936750"/>
          <p14:tracePt t="15837" x="4083050" y="1911350"/>
          <p14:tracePt t="15851" x="4051300" y="1898650"/>
          <p14:tracePt t="15864" x="3987800" y="1873250"/>
          <p14:tracePt t="15878" x="3879850" y="1835150"/>
          <p14:tracePt t="15891" x="3797300" y="1822450"/>
          <p14:tracePt t="15904" x="3683000" y="1809750"/>
          <p14:tracePt t="15917" x="3556000" y="1803400"/>
          <p14:tracePt t="15930" x="3505200" y="1790700"/>
          <p14:tracePt t="15944" x="3378200" y="1790700"/>
          <p14:tracePt t="15958" x="3238500" y="1790700"/>
          <p14:tracePt t="15971" x="3175000" y="1790700"/>
          <p14:tracePt t="15984" x="3054350" y="1790700"/>
          <p14:tracePt t="15997" x="2946400" y="1790700"/>
          <p14:tracePt t="16010" x="2882900" y="1790700"/>
          <p14:tracePt t="16024" x="2781300" y="1790700"/>
          <p14:tracePt t="16037" x="2673350" y="1790700"/>
          <p14:tracePt t="16051" x="2628900" y="1790700"/>
          <p14:tracePt t="16064" x="2501900" y="1790700"/>
          <p14:tracePt t="16077" x="2400300" y="1790700"/>
          <p14:tracePt t="16091" x="2343150" y="1790700"/>
          <p14:tracePt t="16104" x="2247900" y="1784350"/>
          <p14:tracePt t="16118" x="2165350" y="1784350"/>
          <p14:tracePt t="16131" x="2120900" y="1784350"/>
          <p14:tracePt t="16144" x="2038350" y="1784350"/>
          <p14:tracePt t="16157" x="1955800" y="1784350"/>
          <p14:tracePt t="16171" x="1917700" y="1784350"/>
          <p14:tracePt t="16184" x="1828800" y="1784350"/>
          <p14:tracePt t="16198" x="1746250" y="1784350"/>
          <p14:tracePt t="16211" x="1701800" y="1784350"/>
          <p14:tracePt t="16224" x="1638300" y="1784350"/>
          <p14:tracePt t="16237" x="1562100" y="1784350"/>
          <p14:tracePt t="16251" x="1536700" y="1784350"/>
          <p14:tracePt t="16264" x="1466850" y="1784350"/>
          <p14:tracePt t="16278" x="1409700" y="1784350"/>
          <p14:tracePt t="16291" x="1365250" y="1784350"/>
          <p14:tracePt t="16304" x="1314450" y="1784350"/>
          <p14:tracePt t="16317" x="1276350" y="1784350"/>
          <p14:tracePt t="16331" x="1257300" y="1784350"/>
          <p14:tracePt t="16344" x="1231900" y="1784350"/>
          <p14:tracePt t="16357" x="1193800" y="1784350"/>
          <p14:tracePt t="16371" x="1181100" y="1784350"/>
          <p14:tracePt t="16384" x="1162050" y="1784350"/>
          <p14:tracePt t="16397" x="1130300" y="1784350"/>
          <p14:tracePt t="16411" x="1117600" y="1784350"/>
          <p14:tracePt t="16424" x="1098550" y="1790700"/>
          <p14:tracePt t="16437" x="1066800" y="1803400"/>
          <p14:tracePt t="16451" x="1054100" y="1809750"/>
          <p14:tracePt t="16464" x="1035050" y="1809750"/>
          <p14:tracePt t="16477" x="1016000" y="1816100"/>
          <p14:tracePt t="16491" x="1016000" y="1822450"/>
          <p14:tracePt t="16504" x="1003300" y="1828800"/>
          <p14:tracePt t="16598" x="0" y="0"/>
        </p14:tracePtLst>
        <p14:tracePtLst>
          <p14:tracePt t="24598" x="2743200" y="2152650"/>
          <p14:tracePt t="24622" x="2736850" y="2159000"/>
          <p14:tracePt t="24632" x="2717800" y="2159000"/>
          <p14:tracePt t="24638" x="2698750" y="2159000"/>
          <p14:tracePt t="24650" x="2686050" y="2159000"/>
          <p14:tracePt t="24664" x="2641600" y="2159000"/>
          <p14:tracePt t="24678" x="2597150" y="2159000"/>
          <p14:tracePt t="24690" x="2571750" y="2159000"/>
          <p14:tracePt t="24704" x="2527300" y="2159000"/>
          <p14:tracePt t="24718" x="2482850" y="2159000"/>
          <p14:tracePt t="24731" x="2451100" y="2159000"/>
          <p14:tracePt t="24744" x="2381250" y="2159000"/>
          <p14:tracePt t="24758" x="2324100" y="2159000"/>
          <p14:tracePt t="24771" x="2279650" y="2159000"/>
          <p14:tracePt t="24784" x="2228850" y="2159000"/>
          <p14:tracePt t="24798" x="2178050" y="2159000"/>
          <p14:tracePt t="24810" x="2146300" y="2159000"/>
          <p14:tracePt t="24824" x="2095500" y="2159000"/>
          <p14:tracePt t="24838" x="2051050" y="2159000"/>
          <p14:tracePt t="24851" x="2025650" y="2159000"/>
          <p14:tracePt t="24864" x="1981200" y="2159000"/>
          <p14:tracePt t="24877" x="1943100" y="2159000"/>
          <p14:tracePt t="24890" x="1892300" y="2159000"/>
          <p14:tracePt t="24904" x="1822450" y="2159000"/>
          <p14:tracePt t="24917" x="1746250" y="2159000"/>
          <p14:tracePt t="24930" x="1701800" y="2159000"/>
          <p14:tracePt t="24944" x="1612900" y="2159000"/>
          <p14:tracePt t="24958" x="1524000" y="2159000"/>
          <p14:tracePt t="24970" x="1485900" y="2159000"/>
          <p14:tracePt t="24984" x="1416050" y="2159000"/>
          <p14:tracePt t="24998" x="1358900" y="2159000"/>
          <p14:tracePt t="25010" x="1333500" y="2159000"/>
          <p14:tracePt t="25024" x="1270000" y="2159000"/>
          <p14:tracePt t="25037" x="1219200" y="2159000"/>
          <p14:tracePt t="25050" x="1193800" y="2159000"/>
          <p14:tracePt t="25064" x="1149350" y="2159000"/>
          <p14:tracePt t="25077" x="1117600" y="2159000"/>
          <p14:tracePt t="25090" x="1079500" y="2171700"/>
          <p14:tracePt t="25104" x="1047750" y="2171700"/>
          <p14:tracePt t="25117" x="1022350" y="2178050"/>
          <p14:tracePt t="25131" x="1016000" y="2178050"/>
          <p14:tracePt t="25144" x="996950" y="2184400"/>
          <p14:tracePt t="25158" x="965200" y="2197100"/>
          <p14:tracePt t="25170" x="952500" y="2197100"/>
          <p14:tracePt t="25184" x="927100" y="2203450"/>
          <p14:tracePt t="25197" x="889000" y="2228850"/>
          <p14:tracePt t="25211" x="882650" y="2228850"/>
          <p14:tracePt t="25224" x="850900" y="2247900"/>
          <p14:tracePt t="25237" x="831850" y="2254250"/>
          <p14:tracePt t="25238" x="812800" y="2254250"/>
          <p14:tracePt t="25250" x="800100" y="2266950"/>
          <p14:tracePt t="25264" x="755650" y="2279650"/>
          <p14:tracePt t="25277" x="730250" y="2292350"/>
          <p14:tracePt t="25290" x="704850" y="2305050"/>
          <p14:tracePt t="25304" x="679450" y="2317750"/>
          <p14:tracePt t="25317" x="660400" y="2317750"/>
          <p14:tracePt t="25330" x="641350" y="2336800"/>
          <p14:tracePt t="25344" x="615950" y="2355850"/>
          <p14:tracePt t="25357" x="609600" y="2362200"/>
          <p14:tracePt t="25370" x="609600" y="2374900"/>
          <p14:tracePt t="25384" x="603250" y="2387600"/>
          <p14:tracePt t="25397" x="590550" y="2413000"/>
          <p14:tracePt t="25410" x="590550" y="2419350"/>
          <p14:tracePt t="25424" x="590550" y="2444750"/>
          <p14:tracePt t="25437" x="590550" y="2451100"/>
          <p14:tracePt t="25438" x="584200" y="2476500"/>
          <p14:tracePt t="25450" x="584200" y="2489200"/>
          <p14:tracePt t="25464" x="571500" y="2527300"/>
          <p14:tracePt t="25477" x="565150" y="2559050"/>
          <p14:tracePt t="25490" x="565150" y="2571750"/>
          <p14:tracePt t="25504" x="558800" y="2603500"/>
          <p14:tracePt t="25517" x="558800" y="2622550"/>
          <p14:tracePt t="25530" x="558800" y="2654300"/>
          <p14:tracePt t="25544" x="558800" y="2679700"/>
          <p14:tracePt t="25557" x="558800" y="2698750"/>
          <p14:tracePt t="25570" x="558800" y="2724150"/>
          <p14:tracePt t="25585" x="558800" y="2755900"/>
          <p14:tracePt t="25597" x="571500" y="2787650"/>
          <p14:tracePt t="25610" x="577850" y="2800350"/>
          <p14:tracePt t="25624" x="590550" y="2832100"/>
          <p14:tracePt t="25638" x="603250" y="2876550"/>
          <p14:tracePt t="25650" x="603250" y="2889250"/>
          <p14:tracePt t="25664" x="622300" y="2933700"/>
          <p14:tracePt t="25678" x="641350" y="2978150"/>
          <p14:tracePt t="25690" x="647700" y="2997200"/>
          <p14:tracePt t="25704" x="673100" y="3028950"/>
          <p14:tracePt t="25718" x="698500" y="3060700"/>
          <p14:tracePt t="25730" x="704850" y="3079750"/>
          <p14:tracePt t="25744" x="736600" y="3117850"/>
          <p14:tracePt t="25758" x="762000" y="3149600"/>
          <p14:tracePt t="25771" x="781050" y="3175000"/>
          <p14:tracePt t="25784" x="812800" y="3219450"/>
          <p14:tracePt t="25797" x="863600" y="3276600"/>
          <p14:tracePt t="25810" x="869950" y="3289300"/>
          <p14:tracePt t="25824" x="895350" y="3314700"/>
          <p14:tracePt t="25837" x="908050" y="3327400"/>
          <p14:tracePt t="25851" x="914400" y="3340100"/>
          <p14:tracePt t="25864" x="933450" y="3359150"/>
          <p14:tracePt t="25877" x="946150" y="3371850"/>
          <p14:tracePt t="25890" x="958850" y="3384550"/>
          <p14:tracePt t="25904" x="977900" y="3390900"/>
          <p14:tracePt t="25918" x="1003300" y="3409950"/>
          <p14:tracePt t="25930" x="1009650" y="3416300"/>
          <p14:tracePt t="25944" x="1028700" y="3429000"/>
          <p14:tracePt t="25957" x="1035050" y="3435350"/>
          <p14:tracePt t="25958" x="1047750" y="3448050"/>
          <p14:tracePt t="25970" x="1060450" y="3454400"/>
          <p14:tracePt t="25985" x="1085850" y="3473450"/>
          <p14:tracePt t="25998" x="1117600" y="3492500"/>
          <p14:tracePt t="26011" x="1136650" y="3498850"/>
          <p14:tracePt t="26024" x="1162050" y="3511550"/>
          <p14:tracePt t="26037" x="1193800" y="3530600"/>
          <p14:tracePt t="26050" x="1206500" y="3543300"/>
          <p14:tracePt t="26063" x="1225550" y="3549650"/>
          <p14:tracePt t="26077" x="1244600" y="3562350"/>
          <p14:tracePt t="26090" x="1257300" y="3568700"/>
          <p14:tracePt t="26103" x="1282700" y="3587750"/>
          <p14:tracePt t="26117" x="1295400" y="3594100"/>
          <p14:tracePt t="26131" x="1320800" y="3600450"/>
          <p14:tracePt t="26144" x="1346200" y="3613150"/>
          <p14:tracePt t="26157" x="1365250" y="3619500"/>
          <p14:tracePt t="26170" x="1390650" y="3632200"/>
          <p14:tracePt t="26183" x="1409700" y="3644900"/>
          <p14:tracePt t="26197" x="1441450" y="3657600"/>
          <p14:tracePt t="26211" x="1447800" y="3663950"/>
          <p14:tracePt t="26225" x="1479550" y="3676650"/>
          <p14:tracePt t="26237" x="1498600" y="3676650"/>
          <p14:tracePt t="26251" x="1536700" y="3695700"/>
          <p14:tracePt t="26264" x="1562100" y="3708400"/>
          <p14:tracePt t="26277" x="1574800" y="3714750"/>
          <p14:tracePt t="26290" x="1600200" y="3714750"/>
          <p14:tracePt t="26304" x="1631950" y="3733800"/>
          <p14:tracePt t="26318" x="1663700" y="3740150"/>
          <p14:tracePt t="26330" x="1676400" y="3746500"/>
          <p14:tracePt t="26344" x="1708150" y="3752850"/>
          <p14:tracePt t="26358" x="1739900" y="3759200"/>
          <p14:tracePt t="26370" x="1752600" y="3759200"/>
          <p14:tracePt t="26384" x="1771650" y="3765550"/>
          <p14:tracePt t="26398" x="1803400" y="3765550"/>
          <p14:tracePt t="26410" x="1816100" y="3771900"/>
          <p14:tracePt t="26424" x="1841500" y="3778250"/>
          <p14:tracePt t="26438" x="1879600" y="3778250"/>
          <p14:tracePt t="26450" x="1898650" y="3784600"/>
          <p14:tracePt t="26464" x="1930400" y="3790950"/>
          <p14:tracePt t="26477" x="1949450" y="3790950"/>
          <p14:tracePt t="26491" x="1993900" y="3803650"/>
          <p14:tracePt t="26504" x="2032000" y="3810000"/>
          <p14:tracePt t="26517" x="2070100" y="3816350"/>
          <p14:tracePt t="26530" x="2095500" y="3816350"/>
          <p14:tracePt t="26544" x="2139950" y="3816350"/>
          <p14:tracePt t="26557" x="2165350" y="3829050"/>
          <p14:tracePt t="26558" x="2190750" y="3835400"/>
          <p14:tracePt t="26570" x="2209800" y="3835400"/>
          <p14:tracePt t="26584" x="2266950" y="3848100"/>
          <p14:tracePt t="26597" x="2305050" y="3854450"/>
          <p14:tracePt t="26610" x="2317750" y="3860800"/>
          <p14:tracePt t="26624" x="2368550" y="3867150"/>
          <p14:tracePt t="26638" x="2413000" y="3867150"/>
          <p14:tracePt t="26650" x="2451100" y="3873500"/>
          <p14:tracePt t="26664" x="2514600" y="3892550"/>
          <p14:tracePt t="26678" x="2559050" y="3892550"/>
          <p14:tracePt t="26690" x="2603500" y="3892550"/>
          <p14:tracePt t="26704" x="2641600" y="3898900"/>
          <p14:tracePt t="26718" x="2679700" y="3898900"/>
          <p14:tracePt t="26731" x="2698750" y="3898900"/>
          <p14:tracePt t="26744" x="2736850" y="3898900"/>
          <p14:tracePt t="26758" x="2781300" y="3898900"/>
          <p14:tracePt t="26771" x="2806700" y="3898900"/>
          <p14:tracePt t="26784" x="2870200" y="3898900"/>
          <p14:tracePt t="26798" x="2921000" y="3898900"/>
          <p14:tracePt t="26810" x="2946400" y="3898900"/>
          <p14:tracePt t="26824" x="3016250" y="3898900"/>
          <p14:tracePt t="26838" x="3079750" y="3898900"/>
          <p14:tracePt t="26851" x="3111500" y="3898900"/>
          <p14:tracePt t="26864" x="3213100" y="3917950"/>
          <p14:tracePt t="26879" x="3302000" y="3930650"/>
          <p14:tracePt t="26890" x="3352800" y="3943350"/>
          <p14:tracePt t="26903" x="3435350" y="3949700"/>
          <p14:tracePt t="26917" x="3505200" y="3962400"/>
          <p14:tracePt t="26930" x="3530600" y="3962400"/>
          <p14:tracePt t="26944" x="3594100" y="3975100"/>
          <p14:tracePt t="26957" x="3619500" y="3975100"/>
          <p14:tracePt t="26970" x="3676650" y="3981450"/>
          <p14:tracePt t="26984" x="3727450" y="3994150"/>
          <p14:tracePt t="26997" x="3765550" y="4006850"/>
          <p14:tracePt t="27010" x="3854450" y="4013200"/>
          <p14:tracePt t="27024" x="3924300" y="4032250"/>
          <p14:tracePt t="27037" x="3968750" y="4032250"/>
          <p14:tracePt t="27050" x="4038600" y="4044950"/>
          <p14:tracePt t="27064" x="4083050" y="4044950"/>
          <p14:tracePt t="27077" x="4133850" y="4044950"/>
          <p14:tracePt t="27090" x="4159250" y="4044950"/>
          <p14:tracePt t="27104" x="4203700" y="4044950"/>
          <p14:tracePt t="27117" x="4248150" y="4044950"/>
          <p14:tracePt t="27131" x="4267200" y="4044950"/>
          <p14:tracePt t="27143" x="4311650" y="4044950"/>
          <p14:tracePt t="27157" x="4343400" y="4044950"/>
          <p14:tracePt t="27170" x="4419600" y="4044950"/>
          <p14:tracePt t="27184" x="4514850" y="4032250"/>
          <p14:tracePt t="27197" x="4559300" y="4025900"/>
          <p14:tracePt t="27211" x="4641850" y="4019550"/>
          <p14:tracePt t="27225" x="4749800" y="3987800"/>
          <p14:tracePt t="27238" x="4845050" y="3975100"/>
          <p14:tracePt t="27250" x="4883150" y="3968750"/>
          <p14:tracePt t="27264" x="4972050" y="3956050"/>
          <p14:tracePt t="27278" x="5048250" y="3943350"/>
          <p14:tracePt t="27290" x="5086350" y="3937000"/>
          <p14:tracePt t="27303" x="5187950" y="3911600"/>
          <p14:tracePt t="27317" x="5270500" y="3892550"/>
          <p14:tracePt t="27330" x="5308600" y="3873500"/>
          <p14:tracePt t="27344" x="5403850" y="3835400"/>
          <p14:tracePt t="27357" x="5441950" y="3822700"/>
          <p14:tracePt t="27370" x="5524500" y="3784600"/>
          <p14:tracePt t="27384" x="5600700" y="3752850"/>
          <p14:tracePt t="27397" x="5651500" y="3740150"/>
          <p14:tracePt t="27410" x="5772150" y="3708400"/>
          <p14:tracePt t="27424" x="5880100" y="3663950"/>
          <p14:tracePt t="27437" x="5981700" y="3619500"/>
          <p14:tracePt t="27450" x="6019800" y="3600450"/>
          <p14:tracePt t="27463" x="6089650" y="3568700"/>
          <p14:tracePt t="27477" x="6127750" y="3549650"/>
          <p14:tracePt t="27478" x="6159500" y="3549650"/>
          <p14:tracePt t="27490" x="6197600" y="3543300"/>
          <p14:tracePt t="27504" x="6267450" y="3517900"/>
          <p14:tracePt t="27517" x="6311900" y="3498850"/>
          <p14:tracePt t="27518" x="6337300" y="3486150"/>
          <p14:tracePt t="27530" x="6388100" y="3460750"/>
          <p14:tracePt t="27544" x="6464300" y="3409950"/>
          <p14:tracePt t="27557" x="6489700" y="3384550"/>
          <p14:tracePt t="27570" x="6553200" y="3340100"/>
          <p14:tracePt t="27585" x="6610350" y="3289300"/>
          <p14:tracePt t="27597" x="6629400" y="3270250"/>
          <p14:tracePt t="27610" x="6667500" y="3225800"/>
          <p14:tracePt t="27623" x="6699250" y="3168650"/>
          <p14:tracePt t="27637" x="6724650" y="3092450"/>
          <p14:tracePt t="27650" x="6731000" y="3067050"/>
          <p14:tracePt t="27663" x="6731000" y="3003550"/>
          <p14:tracePt t="27677" x="6731000" y="2965450"/>
          <p14:tracePt t="27679" x="6731000" y="2940050"/>
          <p14:tracePt t="27690" x="6731000" y="2901950"/>
          <p14:tracePt t="27703" x="6718300" y="2838450"/>
          <p14:tracePt t="27717" x="6686550" y="2762250"/>
          <p14:tracePt t="27730" x="6667500" y="2724150"/>
          <p14:tracePt t="27743" x="6635750" y="2667000"/>
          <p14:tracePt t="27758" x="6591300" y="2597150"/>
          <p14:tracePt t="27771" x="6565900" y="2571750"/>
          <p14:tracePt t="27783" x="6502400" y="2508250"/>
          <p14:tracePt t="27797" x="6464300" y="2476500"/>
          <p14:tracePt t="27798" x="6426200" y="2451100"/>
          <p14:tracePt t="27810" x="6394450" y="2432050"/>
          <p14:tracePt t="27824" x="6311900" y="2381250"/>
          <p14:tracePt t="27837" x="6229350" y="2349500"/>
          <p14:tracePt t="27851" x="6184900" y="2343150"/>
          <p14:tracePt t="27863" x="6089650" y="2317750"/>
          <p14:tracePt t="27877" x="6045200" y="2305050"/>
          <p14:tracePt t="27878" x="5994400" y="2286000"/>
          <p14:tracePt t="27890" x="5930900" y="2279650"/>
          <p14:tracePt t="27904" x="5797550" y="2266950"/>
          <p14:tracePt t="27917" x="5721350" y="2254250"/>
          <p14:tracePt t="27930" x="5568950" y="2254250"/>
          <p14:tracePt t="27943" x="5416550" y="2254250"/>
          <p14:tracePt t="27957" x="5340350" y="2247900"/>
          <p14:tracePt t="27970" x="5187950" y="2247900"/>
          <p14:tracePt t="27984" x="5048250" y="2247900"/>
          <p14:tracePt t="27997" x="4972050" y="2247900"/>
          <p14:tracePt t="28010" x="4826000" y="2247900"/>
          <p14:tracePt t="28023" x="4667250" y="2247900"/>
          <p14:tracePt t="28037" x="4597400" y="2247900"/>
          <p14:tracePt t="28038" x="4533900" y="2247900"/>
          <p14:tracePt t="28050" x="4470400" y="2247900"/>
          <p14:tracePt t="28064" x="4337050" y="2247900"/>
          <p14:tracePt t="28078" x="4229100" y="2247900"/>
          <p14:tracePt t="28090" x="4178300" y="2247900"/>
          <p14:tracePt t="28104" x="4076700" y="2247900"/>
          <p14:tracePt t="28117" x="4032250" y="2247900"/>
          <p14:tracePt t="28130" x="3956050" y="2247900"/>
          <p14:tracePt t="28144" x="3898900" y="2247900"/>
          <p14:tracePt t="28157" x="3873500" y="2247900"/>
          <p14:tracePt t="28170" x="3848100" y="2247900"/>
          <p14:tracePt t="28183" x="3822700" y="2247900"/>
          <p14:tracePt t="28199" x="3803650" y="2247900"/>
          <p14:tracePt t="28214" x="3790950" y="2247900"/>
          <p14:tracePt t="28334" x="0" y="0"/>
        </p14:tracePtLst>
        <p14:tracePtLst>
          <p14:tracePt t="33383" x="5454650" y="3911600"/>
          <p14:tracePt t="33390" x="5441950" y="3898900"/>
          <p14:tracePt t="33398" x="5429250" y="3892550"/>
          <p14:tracePt t="33410" x="5403850" y="3879850"/>
          <p14:tracePt t="33423" x="5365750" y="3867150"/>
          <p14:tracePt t="33437" x="5340350" y="3860800"/>
          <p14:tracePt t="33450" x="5264150" y="3841750"/>
          <p14:tracePt t="33463" x="5213350" y="3835400"/>
          <p14:tracePt t="33478" x="5168900" y="3822700"/>
          <p14:tracePt t="33490" x="5099050" y="3816350"/>
          <p14:tracePt t="33504" x="5035550" y="3810000"/>
          <p14:tracePt t="33517" x="4984750" y="3803650"/>
          <p14:tracePt t="33530" x="4914900" y="3784600"/>
          <p14:tracePt t="33544" x="4819650" y="3778250"/>
          <p14:tracePt t="33557" x="4768850" y="3771900"/>
          <p14:tracePt t="33570" x="4673600" y="3752850"/>
          <p14:tracePt t="33584" x="4603750" y="3746500"/>
          <p14:tracePt t="33597" x="4552950" y="3746500"/>
          <p14:tracePt t="33610" x="4464050" y="3746500"/>
          <p14:tracePt t="33623" x="4368800" y="3746500"/>
          <p14:tracePt t="33637" x="4311650" y="3746500"/>
          <p14:tracePt t="33650" x="4184650" y="3733800"/>
          <p14:tracePt t="33663" x="4064000" y="3714750"/>
          <p14:tracePt t="33677" x="4000500" y="3708400"/>
          <p14:tracePt t="33690" x="3867150" y="3689350"/>
          <p14:tracePt t="33703" x="3740150" y="3663950"/>
          <p14:tracePt t="33717" x="3676650" y="3657600"/>
          <p14:tracePt t="33730" x="3543300" y="3644900"/>
          <p14:tracePt t="33743" x="3416300" y="3619500"/>
          <p14:tracePt t="33757" x="3352800" y="3613150"/>
          <p14:tracePt t="33770" x="3213100" y="3594100"/>
          <p14:tracePt t="33784" x="3086100" y="3581400"/>
          <p14:tracePt t="33797" x="3028950" y="3568700"/>
          <p14:tracePt t="33799" x="2971800" y="3556000"/>
          <p14:tracePt t="33810" x="2901950" y="3549650"/>
          <p14:tracePt t="33823" x="2813050" y="3543300"/>
          <p14:tracePt t="33837" x="2749550" y="3543300"/>
          <p14:tracePt t="33839" x="2686050" y="3543300"/>
          <p14:tracePt t="33851" x="2628900" y="3536950"/>
          <p14:tracePt t="33863" x="2501900" y="3517900"/>
          <p14:tracePt t="33877" x="2438400" y="3517900"/>
          <p14:tracePt t="33890" x="2311400" y="3517900"/>
          <p14:tracePt t="33903" x="2209800" y="3517900"/>
          <p14:tracePt t="33917" x="2146300" y="3517900"/>
          <p14:tracePt t="33930" x="2032000" y="3517900"/>
          <p14:tracePt t="33943" x="1917700" y="3517900"/>
          <p14:tracePt t="33958" x="1790700" y="3517900"/>
          <p14:tracePt t="33970" x="1752600" y="3517900"/>
          <p14:tracePt t="33983" x="1631950" y="3517900"/>
          <p14:tracePt t="33997" x="1574800" y="3517900"/>
          <p14:tracePt t="33998" x="1524000" y="3517900"/>
          <p14:tracePt t="34010" x="1460500" y="3517900"/>
          <p14:tracePt t="34024" x="1346200" y="3517900"/>
          <p14:tracePt t="34037" x="1301750" y="3517900"/>
          <p14:tracePt t="34050" x="1187450" y="3517900"/>
          <p14:tracePt t="34063" x="1085850" y="3517900"/>
          <p14:tracePt t="34077" x="1054100" y="3517900"/>
          <p14:tracePt t="34090" x="971550" y="3517900"/>
          <p14:tracePt t="34103" x="889000" y="3517900"/>
          <p14:tracePt t="34117" x="857250" y="3517900"/>
          <p14:tracePt t="34131" x="793750" y="3517900"/>
          <p14:tracePt t="34143" x="736600" y="3517900"/>
          <p14:tracePt t="34157" x="717550" y="3517900"/>
          <p14:tracePt t="34170" x="679450" y="3517900"/>
          <p14:tracePt t="34183" x="622300" y="3517900"/>
          <p14:tracePt t="34197" x="596900" y="3517900"/>
          <p14:tracePt t="34198" x="571500" y="3517900"/>
          <p14:tracePt t="34210" x="546100" y="3524250"/>
          <p14:tracePt t="34224" x="501650" y="3530600"/>
          <p14:tracePt t="34237" x="476250" y="3530600"/>
          <p14:tracePt t="34250" x="425450" y="3530600"/>
          <p14:tracePt t="34263" x="381000" y="3549650"/>
          <p14:tracePt t="34277" x="368300" y="3549650"/>
          <p14:tracePt t="34290" x="317500" y="3575050"/>
          <p14:tracePt t="34303" x="292100" y="3587750"/>
          <p14:tracePt t="34317" x="279400" y="3594100"/>
          <p14:tracePt t="34330" x="241300" y="3613150"/>
          <p14:tracePt t="34343" x="203200" y="3638550"/>
          <p14:tracePt t="34357" x="177800" y="3651250"/>
          <p14:tracePt t="34370" x="165100" y="3670300"/>
          <p14:tracePt t="34383" x="146050" y="3695700"/>
          <p14:tracePt t="34397" x="139700" y="3702050"/>
          <p14:tracePt t="34399" x="120650" y="3727450"/>
          <p14:tracePt t="34410" x="120650" y="3740150"/>
          <p14:tracePt t="34423" x="120650" y="3759200"/>
          <p14:tracePt t="34437" x="120650" y="3765550"/>
          <p14:tracePt t="34450" x="120650" y="3797300"/>
          <p14:tracePt t="34464" x="120650" y="3816350"/>
          <p14:tracePt t="34477" x="133350" y="3841750"/>
          <p14:tracePt t="34490" x="133350" y="3873500"/>
          <p14:tracePt t="34503" x="158750" y="3905250"/>
          <p14:tracePt t="34517" x="177800" y="3937000"/>
          <p14:tracePt t="34530" x="190500" y="3962400"/>
          <p14:tracePt t="34544" x="203200" y="3987800"/>
          <p14:tracePt t="34557" x="222250" y="4006850"/>
          <p14:tracePt t="34570" x="254000" y="4044950"/>
          <p14:tracePt t="34584" x="292100" y="4089400"/>
          <p14:tracePt t="34597" x="298450" y="4089400"/>
          <p14:tracePt t="34610" x="330200" y="4114800"/>
          <p14:tracePt t="34623" x="355600" y="4127500"/>
          <p14:tracePt t="34637" x="368300" y="4133850"/>
          <p14:tracePt t="34651" x="381000" y="4140200"/>
          <p14:tracePt t="34664" x="393700" y="4159250"/>
          <p14:tracePt t="34679" x="419100" y="4178300"/>
          <p14:tracePt t="34703" x="438150" y="4210050"/>
          <p14:tracePt t="34719" x="450850" y="4229100"/>
          <p14:tracePt t="34730" x="457200" y="4241800"/>
          <p14:tracePt t="34743" x="463550" y="4254500"/>
          <p14:tracePt t="34757" x="469900" y="4267200"/>
          <p14:tracePt t="34770" x="476250" y="4273550"/>
          <p14:tracePt t="34783" x="482600" y="4279900"/>
          <p14:tracePt t="34807" x="488950" y="4286250"/>
          <p14:tracePt t="34831" x="495300" y="4292600"/>
          <p14:tracePt t="35056" x="527050" y="4298950"/>
          <p14:tracePt t="35061" x="539750" y="4298950"/>
          <p14:tracePt t="35070" x="565150" y="4298950"/>
          <p14:tracePt t="35078" x="590550" y="4298950"/>
          <p14:tracePt t="35090" x="609600" y="4298950"/>
          <p14:tracePt t="35103" x="635000" y="4298950"/>
          <p14:tracePt t="35117" x="660400" y="4298950"/>
          <p14:tracePt t="35117" x="698500" y="4298950"/>
          <p14:tracePt t="35143" x="749300" y="4298950"/>
          <p14:tracePt t="35157" x="755650" y="4298950"/>
          <p14:tracePt t="35158" x="774700" y="4298950"/>
          <p14:tracePt t="35170" x="800100" y="4298950"/>
          <p14:tracePt t="35183" x="844550" y="4298950"/>
          <p14:tracePt t="35197" x="850900" y="4298950"/>
          <p14:tracePt t="35210" x="895350" y="4286250"/>
          <p14:tracePt t="35224" x="920750" y="4286250"/>
          <p14:tracePt t="35237" x="939800" y="4286250"/>
          <p14:tracePt t="35250" x="958850" y="4286250"/>
          <p14:tracePt t="35263" x="984250" y="4286250"/>
          <p14:tracePt t="35277" x="1003300" y="4286250"/>
          <p14:tracePt t="35290" x="1028700" y="4286250"/>
          <p14:tracePt t="35304" x="1079500" y="4305300"/>
          <p14:tracePt t="35317" x="1098550" y="4311650"/>
          <p14:tracePt t="35317" x="1123950" y="4318000"/>
          <p14:tracePt t="35330" x="1149350" y="4324350"/>
          <p14:tracePt t="35344" x="1219200" y="4343400"/>
          <p14:tracePt t="35357" x="1244600" y="4349750"/>
          <p14:tracePt t="35370" x="1308100" y="4368800"/>
          <p14:tracePt t="35384" x="1358900" y="4375150"/>
          <p14:tracePt t="35397" x="1377950" y="4381500"/>
          <p14:tracePt t="35410" x="1447800" y="4400550"/>
          <p14:tracePt t="35423" x="1530350" y="4413250"/>
          <p14:tracePt t="35437" x="1581150" y="4432300"/>
          <p14:tracePt t="35450" x="1657350" y="4438650"/>
          <p14:tracePt t="35463" x="1720850" y="4445000"/>
          <p14:tracePt t="35477" x="1739900" y="4451350"/>
          <p14:tracePt t="35479" x="1771650" y="4451350"/>
          <p14:tracePt t="35490" x="1778000" y="4451350"/>
          <p14:tracePt t="35503" x="1822450" y="4451350"/>
          <p14:tracePt t="35517" x="1847850" y="4451350"/>
          <p14:tracePt t="35518" x="1873250" y="4451350"/>
          <p14:tracePt t="35530" x="1898650" y="4451350"/>
          <p14:tracePt t="35543" x="1949450" y="4451350"/>
          <p14:tracePt t="35556" x="1981200" y="4451350"/>
          <p14:tracePt t="35570" x="2025650" y="4451350"/>
          <p14:tracePt t="35584" x="2057400" y="4451350"/>
          <p14:tracePt t="35597" x="2076450" y="4451350"/>
          <p14:tracePt t="35610" x="2133600" y="4457700"/>
          <p14:tracePt t="35623" x="2203450" y="4464050"/>
          <p14:tracePt t="35637" x="2241550" y="4470400"/>
          <p14:tracePt t="35650" x="2324100" y="4489450"/>
          <p14:tracePt t="35663" x="2400300" y="4495800"/>
          <p14:tracePt t="35678" x="2495550" y="4502150"/>
          <p14:tracePt t="35690" x="2546350" y="4514850"/>
          <p14:tracePt t="35703" x="2647950" y="4527550"/>
          <p14:tracePt t="35717" x="2686050" y="4533900"/>
          <p14:tracePt t="35718" x="2736850" y="4546600"/>
          <p14:tracePt t="35730" x="2781300" y="4552950"/>
          <p14:tracePt t="35743" x="2889250" y="4565650"/>
          <p14:tracePt t="35757" x="2940050" y="4565650"/>
          <p14:tracePt t="35770" x="3009900" y="4584700"/>
          <p14:tracePt t="35783" x="3079750" y="4584700"/>
          <p14:tracePt t="35797" x="3111500" y="4584700"/>
          <p14:tracePt t="35810" x="3162300" y="4584700"/>
          <p14:tracePt t="35824" x="3219450" y="4591050"/>
          <p14:tracePt t="35837" x="3244850" y="4591050"/>
          <p14:tracePt t="35851" x="3314700" y="4591050"/>
          <p14:tracePt t="35863" x="3365500" y="4591050"/>
          <p14:tracePt t="35876" x="3384550" y="4591050"/>
          <p14:tracePt t="35890" x="3441700" y="4591050"/>
          <p14:tracePt t="35903" x="3511550" y="4591050"/>
          <p14:tracePt t="35917" x="3536950" y="4591050"/>
          <p14:tracePt t="35918" x="3575050" y="4591050"/>
          <p14:tracePt t="35930" x="3606800" y="4597400"/>
          <p14:tracePt t="35943" x="3689350" y="4610100"/>
          <p14:tracePt t="35956" x="3721100" y="4610100"/>
          <p14:tracePt t="35970" x="3784600" y="4616450"/>
          <p14:tracePt t="35983" x="3835400" y="4616450"/>
          <p14:tracePt t="35997" x="3873500" y="4616450"/>
          <p14:tracePt t="36010" x="3949700" y="4616450"/>
          <p14:tracePt t="36024" x="4019550" y="4616450"/>
          <p14:tracePt t="36038" x="4064000" y="4616450"/>
          <p14:tracePt t="36050" x="4095750" y="4616450"/>
          <p14:tracePt t="36063" x="4184650" y="4616450"/>
          <p14:tracePt t="36077" x="4216400" y="4622800"/>
          <p14:tracePt t="36078" x="4260850" y="4629150"/>
          <p14:tracePt t="36090" x="4292600" y="4629150"/>
          <p14:tracePt t="36103" x="4362450" y="4629150"/>
          <p14:tracePt t="36116" x="4400550" y="4629150"/>
          <p14:tracePt t="36130" x="4470400" y="4629150"/>
          <p14:tracePt t="36143" x="4552950" y="4629150"/>
          <p14:tracePt t="36156" x="4597400" y="4629150"/>
          <p14:tracePt t="36170" x="4699000" y="4629150"/>
          <p14:tracePt t="36183" x="4806950" y="4629150"/>
          <p14:tracePt t="36197" x="4857750" y="4629150"/>
          <p14:tracePt t="36211" x="4953000" y="4629150"/>
          <p14:tracePt t="36225" x="5035550" y="4629150"/>
          <p14:tracePt t="36237" x="5067300" y="4629150"/>
          <p14:tracePt t="36237" x="5099050" y="4629150"/>
          <p14:tracePt t="36250" x="5124450" y="4629150"/>
          <p14:tracePt t="36263" x="5194300" y="4629150"/>
          <p14:tracePt t="36277" x="5232400" y="4629150"/>
          <p14:tracePt t="36278" x="5264150" y="4629150"/>
          <p14:tracePt t="36290" x="5302250" y="4622800"/>
          <p14:tracePt t="36303" x="5365750" y="4597400"/>
          <p14:tracePt t="36316" x="5391150" y="4584700"/>
          <p14:tracePt t="36330" x="5435600" y="4578350"/>
          <p14:tracePt t="36343" x="5480050" y="4552950"/>
          <p14:tracePt t="36357" x="5505450" y="4546600"/>
          <p14:tracePt t="36370" x="5543550" y="4527550"/>
          <p14:tracePt t="36383" x="5600700" y="4502150"/>
          <p14:tracePt t="36397" x="5651500" y="4495800"/>
          <p14:tracePt t="36410" x="5670550" y="4489450"/>
          <p14:tracePt t="36423" x="5708650" y="4470400"/>
          <p14:tracePt t="36437" x="5721350" y="4464050"/>
          <p14:tracePt t="36439" x="5740400" y="4451350"/>
          <p14:tracePt t="36450" x="5746750" y="4445000"/>
          <p14:tracePt t="36463" x="5778500" y="4425950"/>
          <p14:tracePt t="36478" x="5784850" y="4419600"/>
          <p14:tracePt t="36479" x="5797550" y="4400550"/>
          <p14:tracePt t="36490" x="5810250" y="4394200"/>
          <p14:tracePt t="36503" x="5835650" y="4362450"/>
          <p14:tracePt t="36516" x="5848350" y="4349750"/>
          <p14:tracePt t="36530" x="5867400" y="4324350"/>
          <p14:tracePt t="36543" x="5880100" y="4298950"/>
          <p14:tracePt t="36557" x="5886450" y="4286250"/>
          <p14:tracePt t="36570" x="5892800" y="4267200"/>
          <p14:tracePt t="36584" x="5905500" y="4241800"/>
          <p14:tracePt t="36596" x="5911850" y="4229100"/>
          <p14:tracePt t="36610" x="5918200" y="4210050"/>
          <p14:tracePt t="36623" x="5918200" y="4191000"/>
          <p14:tracePt t="36636" x="5918200" y="4178300"/>
          <p14:tracePt t="36650" x="5918200" y="4159250"/>
          <p14:tracePt t="36663" x="5918200" y="4127500"/>
          <p14:tracePt t="36678" x="5905500" y="4108450"/>
          <p14:tracePt t="36679" x="5905500" y="4102100"/>
          <p14:tracePt t="36690" x="5899150" y="4089400"/>
          <p14:tracePt t="36703" x="5880100" y="4070350"/>
          <p14:tracePt t="36717" x="5873750" y="4057650"/>
          <p14:tracePt t="36730" x="5835650" y="4044950"/>
          <p14:tracePt t="36743" x="5816600" y="4032250"/>
          <p14:tracePt t="36757" x="5784850" y="4013200"/>
          <p14:tracePt t="36771" x="5765800" y="4006850"/>
          <p14:tracePt t="36783" x="5740400" y="3994150"/>
          <p14:tracePt t="36797" x="5734050" y="3994150"/>
          <p14:tracePt t="36797" x="5727700" y="3987800"/>
          <p14:tracePt t="36814" x="5721350" y="3987800"/>
          <p14:tracePt t="36846" x="5708650" y="3987800"/>
          <p14:tracePt t="36878" x="5702300" y="3987800"/>
          <p14:tracePt t="36918" x="5689600" y="3981450"/>
          <p14:tracePt t="36926" x="5676900" y="3981450"/>
          <p14:tracePt t="36934" x="5664200" y="3981450"/>
          <p14:tracePt t="36944" x="5657850" y="3981450"/>
          <p14:tracePt t="36957" x="5638800" y="3968750"/>
          <p14:tracePt t="36970" x="5613400" y="3968750"/>
          <p14:tracePt t="36984" x="5575300" y="3968750"/>
          <p14:tracePt t="36997" x="5568950" y="3962400"/>
          <p14:tracePt t="36998" x="5549900" y="3962400"/>
          <p14:tracePt t="37010" x="5543550" y="3956050"/>
          <p14:tracePt t="37023" x="5499100" y="3949700"/>
          <p14:tracePt t="37037" x="5492750" y="3943350"/>
          <p14:tracePt t="37038" x="5473700" y="3937000"/>
          <p14:tracePt t="37050" x="5461000" y="3937000"/>
          <p14:tracePt t="37063" x="5435600" y="3930650"/>
          <p14:tracePt t="37077" x="5422900" y="3924300"/>
          <p14:tracePt t="37090" x="5403850" y="3917950"/>
          <p14:tracePt t="37103" x="5384800" y="3917950"/>
          <p14:tracePt t="37182" x="5372100" y="3917950"/>
          <p14:tracePt t="37214" x="0" y="0"/>
        </p14:tracePtLst>
        <p14:tracePtLst>
          <p14:tracePt t="41328" x="2070100" y="4419600"/>
          <p14:tracePt t="41342" x="2063750" y="4419600"/>
          <p14:tracePt t="41352" x="2057400" y="4413250"/>
          <p14:tracePt t="41367" x="2038350" y="4406900"/>
          <p14:tracePt t="41374" x="2032000" y="4400550"/>
          <p14:tracePt t="41383" x="2019300" y="4400550"/>
          <p14:tracePt t="41398" x="2012950" y="4394200"/>
          <p14:tracePt t="41410" x="1974850" y="4387850"/>
          <p14:tracePt t="41423" x="1924050" y="4381500"/>
          <p14:tracePt t="41436" x="1905000" y="4381500"/>
          <p14:tracePt t="41450" x="1860550" y="4375150"/>
          <p14:tracePt t="41463" x="1809750" y="4368800"/>
          <p14:tracePt t="41476" x="1784350" y="4368800"/>
          <p14:tracePt t="41490" x="1701800" y="4362450"/>
          <p14:tracePt t="41503" x="1644650" y="4362450"/>
          <p14:tracePt t="41516" x="1619250" y="4362450"/>
          <p14:tracePt t="41530" x="1555750" y="4362450"/>
          <p14:tracePt t="41543" x="1504950" y="4362450"/>
          <p14:tracePt t="41556" x="1466850" y="4362450"/>
          <p14:tracePt t="41570" x="1416050" y="4362450"/>
          <p14:tracePt t="41584" x="1365250" y="4362450"/>
          <p14:tracePt t="41596" x="1327150" y="4362450"/>
          <p14:tracePt t="41610" x="1270000" y="4362450"/>
          <p14:tracePt t="41623" x="1219200" y="4362450"/>
          <p14:tracePt t="41636" x="1187450" y="4362450"/>
          <p14:tracePt t="41650" x="1136650" y="4362450"/>
          <p14:tracePt t="41663" x="1079500" y="4362450"/>
          <p14:tracePt t="41678" x="1035050" y="4362450"/>
          <p14:tracePt t="41690" x="1022350" y="4362450"/>
          <p14:tracePt t="41703" x="990600" y="4362450"/>
          <p14:tracePt t="41716" x="977900" y="4362450"/>
          <p14:tracePt t="41730" x="939800" y="4362450"/>
          <p14:tracePt t="41743" x="901700" y="4362450"/>
          <p14:tracePt t="41757" x="882650" y="4362450"/>
          <p14:tracePt t="41771" x="844550" y="4375150"/>
          <p14:tracePt t="41783" x="812800" y="4387850"/>
          <p14:tracePt t="41796" x="787400" y="4400550"/>
          <p14:tracePt t="41810" x="749300" y="4419600"/>
          <p14:tracePt t="41823" x="730250" y="4432300"/>
          <p14:tracePt t="41837" x="704850" y="4457700"/>
          <p14:tracePt t="41839" x="673100" y="4470400"/>
          <p14:tracePt t="41850" x="666750" y="4483100"/>
          <p14:tracePt t="41863" x="641350" y="4502150"/>
          <p14:tracePt t="41876" x="635000" y="4514850"/>
          <p14:tracePt t="41890" x="615950" y="4540250"/>
          <p14:tracePt t="41903" x="596900" y="4578350"/>
          <p14:tracePt t="41916" x="590550" y="4591050"/>
          <p14:tracePt t="41930" x="584200" y="4635500"/>
          <p14:tracePt t="41944" x="577850" y="4679950"/>
          <p14:tracePt t="41958" x="565150" y="4730750"/>
          <p14:tracePt t="41970" x="565150" y="4749800"/>
          <p14:tracePt t="41983" x="565150" y="4775200"/>
          <p14:tracePt t="41996" x="565150" y="4794250"/>
          <p14:tracePt t="42010" x="565150" y="4838700"/>
          <p14:tracePt t="42025" x="584200" y="4895850"/>
          <p14:tracePt t="42037" x="590550" y="4921250"/>
          <p14:tracePt t="42050" x="603250" y="4978400"/>
          <p14:tracePt t="42063" x="615950" y="5010150"/>
          <p14:tracePt t="42076" x="622300" y="5035550"/>
          <p14:tracePt t="42090" x="622300" y="5060950"/>
          <p14:tracePt t="42103" x="641350" y="5086350"/>
          <p14:tracePt t="42116" x="641350" y="5111750"/>
          <p14:tracePt t="42130" x="647700" y="5130800"/>
          <p14:tracePt t="42143" x="660400" y="5156200"/>
          <p14:tracePt t="42156" x="666750" y="5168900"/>
          <p14:tracePt t="42170" x="685800" y="5194300"/>
          <p14:tracePt t="42183" x="704850" y="5219700"/>
          <p14:tracePt t="42196" x="717550" y="5232400"/>
          <p14:tracePt t="42198" x="730250" y="5257800"/>
          <p14:tracePt t="42210" x="736600" y="5257800"/>
          <p14:tracePt t="42224" x="768350" y="5276850"/>
          <p14:tracePt t="42236" x="781050" y="5283200"/>
          <p14:tracePt t="42250" x="831850" y="5302250"/>
          <p14:tracePt t="42263" x="889000" y="5321300"/>
          <p14:tracePt t="42276" x="920750" y="5334000"/>
          <p14:tracePt t="42290" x="977900" y="5359400"/>
          <p14:tracePt t="42304" x="1047750" y="5372100"/>
          <p14:tracePt t="42316" x="1092200" y="5384800"/>
          <p14:tracePt t="42330" x="1187450" y="5397500"/>
          <p14:tracePt t="42343" x="1270000" y="5410200"/>
          <p14:tracePt t="42356" x="1289050" y="5410200"/>
          <p14:tracePt t="42370" x="1352550" y="5410200"/>
          <p14:tracePt t="42384" x="1409700" y="5410200"/>
          <p14:tracePt t="42398" x="1435100" y="5410200"/>
          <p14:tracePt t="42399" x="1460500" y="5416550"/>
          <p14:tracePt t="42410" x="1485900" y="5416550"/>
          <p14:tracePt t="42423" x="1517650" y="5422900"/>
          <p14:tracePt t="42436" x="1549400" y="5429250"/>
          <p14:tracePt t="42450" x="1606550" y="5448300"/>
          <p14:tracePt t="42463" x="1644650" y="5461000"/>
          <p14:tracePt t="42478" x="1714500" y="5473700"/>
          <p14:tracePt t="42490" x="1746250" y="5480050"/>
          <p14:tracePt t="42503" x="1822450" y="5486400"/>
          <p14:tracePt t="42516" x="1866900" y="5505450"/>
          <p14:tracePt t="42530" x="1955800" y="5537200"/>
          <p14:tracePt t="42543" x="2057400" y="5568950"/>
          <p14:tracePt t="42556" x="2114550" y="5581650"/>
          <p14:tracePt t="42570" x="2203450" y="5600700"/>
          <p14:tracePt t="42584" x="2305050" y="5613400"/>
          <p14:tracePt t="42597" x="2349500" y="5613400"/>
          <p14:tracePt t="42599" x="2400300" y="5619750"/>
          <p14:tracePt t="42609" x="2444750" y="5619750"/>
          <p14:tracePt t="42623" x="2514600" y="5632450"/>
          <p14:tracePt t="42636" x="2546350" y="5632450"/>
          <p14:tracePt t="42650" x="2635250" y="5632450"/>
          <p14:tracePt t="42663" x="2724150" y="5632450"/>
          <p14:tracePt t="42677" x="2787650" y="5632450"/>
          <p14:tracePt t="42690" x="2889250" y="5632450"/>
          <p14:tracePt t="42703" x="2984500" y="5626100"/>
          <p14:tracePt t="42717" x="3041650" y="5619750"/>
          <p14:tracePt t="42718" x="3086100" y="5619750"/>
          <p14:tracePt t="42730" x="3136900" y="5619750"/>
          <p14:tracePt t="42743" x="3232150" y="5619750"/>
          <p14:tracePt t="42758" x="3263900" y="5619750"/>
          <p14:tracePt t="42760" x="3302000" y="5619750"/>
          <p14:tracePt t="42770" x="3352800" y="5619750"/>
          <p14:tracePt t="42784" x="3454400" y="5619750"/>
          <p14:tracePt t="42797" x="3505200" y="5619750"/>
          <p14:tracePt t="42810" x="3594100" y="5619750"/>
          <p14:tracePt t="42824" x="3663950" y="5619750"/>
          <p14:tracePt t="42836" x="3702050" y="5619750"/>
          <p14:tracePt t="42850" x="3778250" y="5619750"/>
          <p14:tracePt t="42863" x="3835400" y="5619750"/>
          <p14:tracePt t="42876" x="3873500" y="5619750"/>
          <p14:tracePt t="42890" x="3949700" y="5619750"/>
          <p14:tracePt t="42903" x="4032250" y="5619750"/>
          <p14:tracePt t="42916" x="4083050" y="5600700"/>
          <p14:tracePt t="42930" x="4191000" y="5594350"/>
          <p14:tracePt t="42943" x="4311650" y="5568950"/>
          <p14:tracePt t="42956" x="4362450" y="5556250"/>
          <p14:tracePt t="42958" x="4406900" y="5556250"/>
          <p14:tracePt t="42970" x="4457700" y="5549900"/>
          <p14:tracePt t="42983" x="4552950" y="5530850"/>
          <p14:tracePt t="42996" x="4591050" y="5524500"/>
          <p14:tracePt t="43010" x="4679950" y="5518150"/>
          <p14:tracePt t="43024" x="4749800" y="5499100"/>
          <p14:tracePt t="43037" x="4787900" y="5492750"/>
          <p14:tracePt t="43050" x="4870450" y="5473700"/>
          <p14:tracePt t="43063" x="4953000" y="5467350"/>
          <p14:tracePt t="43076" x="4991100" y="5461000"/>
          <p14:tracePt t="43090" x="5054600" y="5448300"/>
          <p14:tracePt t="43103" x="5105400" y="5441950"/>
          <p14:tracePt t="43116" x="5124450" y="5435600"/>
          <p14:tracePt t="43131" x="5181600" y="5429250"/>
          <p14:tracePt t="43143" x="5232400" y="5416550"/>
          <p14:tracePt t="43157" x="5264150" y="5403850"/>
          <p14:tracePt t="43160" x="5289550" y="5397500"/>
          <p14:tracePt t="43170" x="5314950" y="5384800"/>
          <p14:tracePt t="43183" x="5365750" y="5353050"/>
          <p14:tracePt t="43196" x="5384800" y="5334000"/>
          <p14:tracePt t="43210" x="5429250" y="5289550"/>
          <p14:tracePt t="43225" x="5467350" y="5251450"/>
          <p14:tracePt t="43236" x="5486400" y="5232400"/>
          <p14:tracePt t="43250" x="5518150" y="5187950"/>
          <p14:tracePt t="43263" x="5543550" y="5130800"/>
          <p14:tracePt t="43276" x="5556250" y="5099050"/>
          <p14:tracePt t="43290" x="5568950" y="5016500"/>
          <p14:tracePt t="43303" x="5588000" y="4953000"/>
          <p14:tracePt t="43317" x="5600700" y="4921250"/>
          <p14:tracePt t="43318" x="5607050" y="4889500"/>
          <p14:tracePt t="43330" x="5607050" y="4851400"/>
          <p14:tracePt t="43345" x="5619750" y="4794250"/>
          <p14:tracePt t="43356" x="5619750" y="4768850"/>
          <p14:tracePt t="43370" x="5632450" y="4724400"/>
          <p14:tracePt t="43383" x="5632450" y="4692650"/>
          <p14:tracePt t="43397" x="5632450" y="4679950"/>
          <p14:tracePt t="43411" x="5632450" y="4654550"/>
          <p14:tracePt t="43415" x="5632450" y="4641850"/>
          <p14:tracePt t="43423" x="5632450" y="4635500"/>
          <p14:tracePt t="43436" x="5632450" y="4622800"/>
          <p14:tracePt t="43450" x="5619750" y="4597400"/>
          <p14:tracePt t="43463" x="5600700" y="4578350"/>
          <p14:tracePt t="43477" x="5600700" y="4572000"/>
          <p14:tracePt t="43478" x="5588000" y="4565650"/>
          <p14:tracePt t="43490" x="5575300" y="4546600"/>
          <p14:tracePt t="43503" x="5537200" y="4521200"/>
          <p14:tracePt t="43516" x="5499100" y="4495800"/>
          <p14:tracePt t="43518" x="5467350" y="4483100"/>
          <p14:tracePt t="43529" x="5422900" y="4451350"/>
          <p14:tracePt t="43543" x="5314950" y="4413250"/>
          <p14:tracePt t="43556" x="5245100" y="4394200"/>
          <p14:tracePt t="43570" x="5143500" y="4368800"/>
          <p14:tracePt t="43584" x="5035550" y="4356100"/>
          <p14:tracePt t="43596" x="4997450" y="4356100"/>
          <p14:tracePt t="43610" x="4914900" y="4349750"/>
          <p14:tracePt t="43623" x="4794250" y="4349750"/>
          <p14:tracePt t="43636" x="4730750" y="4349750"/>
          <p14:tracePt t="43650" x="4635500" y="4349750"/>
          <p14:tracePt t="43663" x="4546600" y="4349750"/>
          <p14:tracePt t="43677" x="4502150" y="4349750"/>
          <p14:tracePt t="43678" x="4451350" y="4349750"/>
          <p14:tracePt t="43690" x="4419600" y="4349750"/>
          <p14:tracePt t="43703" x="4292600" y="4349750"/>
          <p14:tracePt t="43717" x="4216400" y="4349750"/>
          <p14:tracePt t="43720" x="4146550" y="4362450"/>
          <p14:tracePt t="43729" x="4070350" y="4368800"/>
          <p14:tracePt t="43743" x="3898900" y="4381500"/>
          <p14:tracePt t="43757" x="3822700" y="4381500"/>
          <p14:tracePt t="43770" x="3695700" y="4381500"/>
          <p14:tracePt t="43783" x="3594100" y="4381500"/>
          <p14:tracePt t="43796" x="3536950" y="4381500"/>
          <p14:tracePt t="43810" x="3416300" y="4381500"/>
          <p14:tracePt t="43823" x="3302000" y="4381500"/>
          <p14:tracePt t="43838" x="3232150" y="4381500"/>
          <p14:tracePt t="43839" x="3175000" y="4381500"/>
          <p14:tracePt t="43850" x="3105150" y="4381500"/>
          <p14:tracePt t="43863" x="2984500" y="4381500"/>
          <p14:tracePt t="43876" x="2946400" y="4381500"/>
          <p14:tracePt t="43890" x="2851150" y="4394200"/>
          <p14:tracePt t="43903" x="2768600" y="4394200"/>
          <p14:tracePt t="43917" x="2736850" y="4400550"/>
          <p14:tracePt t="43919" x="2705100" y="4406900"/>
          <p14:tracePt t="43930" x="2686050" y="4406900"/>
          <p14:tracePt t="43943" x="2660650" y="4406900"/>
          <p14:tracePt t="43956" x="2654300" y="4406900"/>
          <p14:tracePt t="43969" x="2647950" y="4406900"/>
          <p14:tracePt t="43983" x="2641600" y="4413250"/>
          <p14:tracePt t="44008" x="2635250" y="4413250"/>
          <p14:tracePt t="44022" x="0" y="0"/>
        </p14:tracePtLst>
        <p14:tracePtLst>
          <p14:tracePt t="49223" x="4203700" y="4724400"/>
          <p14:tracePt t="49246" x="4203700" y="4718050"/>
          <p14:tracePt t="49255" x="4203700" y="4711700"/>
          <p14:tracePt t="49263" x="4165600" y="4699000"/>
          <p14:tracePt t="49276" x="4140200" y="4692650"/>
          <p14:tracePt t="49289" x="4019550" y="4679950"/>
          <p14:tracePt t="49303" x="3873500" y="4660900"/>
          <p14:tracePt t="49316" x="3778250" y="4648200"/>
          <p14:tracePt t="49329" x="3568700" y="4616450"/>
          <p14:tracePt t="49343" x="3371850" y="4584700"/>
          <p14:tracePt t="49356" x="3276600" y="4572000"/>
          <p14:tracePt t="49369" x="3041650" y="4508500"/>
          <p14:tracePt t="49383" x="2889250" y="4495800"/>
          <p14:tracePt t="49398" x="2698750" y="4489450"/>
          <p14:tracePt t="49409" x="2622550" y="4489450"/>
          <p14:tracePt t="49423" x="2482850" y="4489450"/>
          <p14:tracePt t="49436" x="2413000" y="4489450"/>
          <p14:tracePt t="49449" x="2298700" y="4489450"/>
          <p14:tracePt t="49463" x="2197100" y="4489450"/>
          <p14:tracePt t="49477" x="2146300" y="4489450"/>
          <p14:tracePt t="49490" x="2044700" y="4489450"/>
          <p14:tracePt t="49503" x="1949450" y="4489450"/>
          <p14:tracePt t="49516" x="1898650" y="4489450"/>
          <p14:tracePt t="49529" x="1822450" y="4489450"/>
          <p14:tracePt t="49543" x="1727200" y="4489450"/>
          <p14:tracePt t="49556" x="1676400" y="4489450"/>
          <p14:tracePt t="49569" x="1574800" y="4489450"/>
          <p14:tracePt t="49583" x="1485900" y="4489450"/>
          <p14:tracePt t="49596" x="1447800" y="4489450"/>
          <p14:tracePt t="49609" x="1390650" y="4489450"/>
          <p14:tracePt t="49623" x="1346200" y="4489450"/>
          <p14:tracePt t="49636" x="1327150" y="4489450"/>
          <p14:tracePt t="49650" x="1295400" y="4502150"/>
          <p14:tracePt t="49663" x="1244600" y="4527550"/>
          <p14:tracePt t="49677" x="1225550" y="4533900"/>
          <p14:tracePt t="49689" x="1174750" y="4559300"/>
          <p14:tracePt t="49703" x="1130300" y="4578350"/>
          <p14:tracePt t="49716" x="1111250" y="4591050"/>
          <p14:tracePt t="49729" x="1079500" y="4610100"/>
          <p14:tracePt t="49743" x="1054100" y="4635500"/>
          <p14:tracePt t="49757" x="1041400" y="4635500"/>
          <p14:tracePt t="49758" x="1035050" y="4654550"/>
          <p14:tracePt t="49769" x="1022350" y="4660900"/>
          <p14:tracePt t="49783" x="1009650" y="4692650"/>
          <p14:tracePt t="49796" x="1003300" y="4705350"/>
          <p14:tracePt t="49810" x="1003300" y="4718050"/>
          <p14:tracePt t="49823" x="996950" y="4743450"/>
          <p14:tracePt t="49838" x="996950" y="4762500"/>
          <p14:tracePt t="49850" x="996950" y="4781550"/>
          <p14:tracePt t="49863" x="996950" y="4806950"/>
          <p14:tracePt t="49876" x="996950" y="4819650"/>
          <p14:tracePt t="49889" x="996950" y="4838700"/>
          <p14:tracePt t="49903" x="996950" y="4864100"/>
          <p14:tracePt t="49916" x="996950" y="4876800"/>
          <p14:tracePt t="49930" x="1022350" y="4902200"/>
          <p14:tracePt t="49943" x="1028700" y="4946650"/>
          <p14:tracePt t="49956" x="1041400" y="4959350"/>
          <p14:tracePt t="49969" x="1054100" y="4991100"/>
          <p14:tracePt t="49983" x="1066800" y="5022850"/>
          <p14:tracePt t="49996" x="1079500" y="5035550"/>
          <p14:tracePt t="50010" x="1092200" y="5054600"/>
          <p14:tracePt t="50024" x="1092200" y="5060950"/>
          <p14:tracePt t="50036" x="1098550" y="5067300"/>
          <p14:tracePt t="50049" x="1111250" y="5073650"/>
          <p14:tracePt t="50063" x="1123950" y="5086350"/>
          <p14:tracePt t="50076" x="1130300" y="5092700"/>
          <p14:tracePt t="50089" x="1149350" y="5099050"/>
          <p14:tracePt t="50103" x="1181100" y="5118100"/>
          <p14:tracePt t="50116" x="1200150" y="5124450"/>
          <p14:tracePt t="50130" x="1250950" y="5143500"/>
          <p14:tracePt t="50143" x="1301750" y="5162550"/>
          <p14:tracePt t="50156" x="1320800" y="5168900"/>
          <p14:tracePt t="50169" x="1397000" y="5175250"/>
          <p14:tracePt t="50183" x="1466850" y="5194300"/>
          <p14:tracePt t="50196" x="1511300" y="5200650"/>
          <p14:tracePt t="50211" x="1606550" y="5213350"/>
          <p14:tracePt t="50225" x="1739900" y="5238750"/>
          <p14:tracePt t="50236" x="1790700" y="5238750"/>
          <p14:tracePt t="50250" x="1911350" y="5257800"/>
          <p14:tracePt t="50263" x="2006600" y="5264150"/>
          <p14:tracePt t="50277" x="2063750" y="5264150"/>
          <p14:tracePt t="50278" x="2114550" y="5270500"/>
          <p14:tracePt t="50289" x="2171700" y="5270500"/>
          <p14:tracePt t="50303" x="2279650" y="5276850"/>
          <p14:tracePt t="50316" x="2343150" y="5283200"/>
          <p14:tracePt t="50329" x="2463800" y="5289550"/>
          <p14:tracePt t="50343" x="2565400" y="5289550"/>
          <p14:tracePt t="50356" x="2616200" y="5289550"/>
          <p14:tracePt t="50369" x="2730500" y="5289550"/>
          <p14:tracePt t="50383" x="2844800" y="5295900"/>
          <p14:tracePt t="50396" x="2895600" y="5295900"/>
          <p14:tracePt t="50409" x="3028950" y="5302250"/>
          <p14:tracePt t="50423" x="3168650" y="5334000"/>
          <p14:tracePt t="50436" x="3238500" y="5340350"/>
          <p14:tracePt t="50449" x="3365500" y="5340350"/>
          <p14:tracePt t="50463" x="3498850" y="5340350"/>
          <p14:tracePt t="50477" x="3549650" y="5340350"/>
          <p14:tracePt t="50478" x="3613150" y="5340350"/>
          <p14:tracePt t="50490" x="3663950" y="5340350"/>
          <p14:tracePt t="50503" x="3746500" y="5340350"/>
          <p14:tracePt t="50516" x="3784600" y="5340350"/>
          <p14:tracePt t="50529" x="3829050" y="5340350"/>
          <p14:tracePt t="50543" x="3873500" y="5327650"/>
          <p14:tracePt t="50556" x="3892550" y="5321300"/>
          <p14:tracePt t="50569" x="3943350" y="5308600"/>
          <p14:tracePt t="50583" x="3975100" y="5295900"/>
          <p14:tracePt t="50596" x="3981450" y="5295900"/>
          <p14:tracePt t="50609" x="4006850" y="5283200"/>
          <p14:tracePt t="50623" x="4032250" y="5276850"/>
          <p14:tracePt t="50636" x="4038600" y="5270500"/>
          <p14:tracePt t="50649" x="4057650" y="5264150"/>
          <p14:tracePt t="50663" x="4064000" y="5257800"/>
          <p14:tracePt t="50689" x="4070350" y="5257800"/>
          <p14:tracePt t="50703" x="4083050" y="5251450"/>
          <p14:tracePt t="50729" x="4095750" y="5245100"/>
          <p14:tracePt t="50743" x="4095750" y="5238750"/>
          <p14:tracePt t="50756" x="4102100" y="5238750"/>
          <p14:tracePt t="50769" x="4102100" y="5232400"/>
          <p14:tracePt t="50783" x="4108450" y="5226050"/>
          <p14:tracePt t="50810" x="4108450" y="5219700"/>
          <p14:tracePt t="50945" x="4108450" y="5213350"/>
          <p14:tracePt t="50952" x="4083050" y="5207000"/>
          <p14:tracePt t="50961" x="4070350" y="5207000"/>
          <p14:tracePt t="50970" x="4051300" y="5200650"/>
          <p14:tracePt t="50983" x="4013200" y="5187950"/>
          <p14:tracePt t="50996" x="3987800" y="5187950"/>
          <p14:tracePt t="51010" x="3924300" y="5162550"/>
          <p14:tracePt t="51024" x="3841750" y="5162550"/>
          <p14:tracePt t="51037" x="3797300" y="5149850"/>
          <p14:tracePt t="51039" x="3740150" y="5137150"/>
          <p14:tracePt t="51050" x="3670300" y="5130800"/>
          <p14:tracePt t="51063" x="3556000" y="5105400"/>
          <p14:tracePt t="51076" x="3492500" y="5105400"/>
          <p14:tracePt t="51078" x="3416300" y="5092700"/>
          <p14:tracePt t="51089" x="3327400" y="5080000"/>
          <p14:tracePt t="51104" x="3175000" y="5041900"/>
          <p14:tracePt t="51116" x="3079750" y="5035550"/>
          <p14:tracePt t="51130" x="2965450" y="5010150"/>
          <p14:tracePt t="51143" x="2832100" y="5003800"/>
          <p14:tracePt t="51157" x="2762250" y="5003800"/>
          <p14:tracePt t="51170" x="2641600" y="4978400"/>
          <p14:tracePt t="51183" x="2533650" y="4972050"/>
          <p14:tracePt t="51196" x="2470150" y="4953000"/>
          <p14:tracePt t="51210" x="2374900" y="4933950"/>
          <p14:tracePt t="51223" x="2273300" y="4933950"/>
          <p14:tracePt t="51236" x="2222500" y="4933950"/>
          <p14:tracePt t="51249" x="2127250" y="4927600"/>
          <p14:tracePt t="51263" x="2044700" y="4927600"/>
          <p14:tracePt t="51276" x="1993900" y="4927600"/>
          <p14:tracePt t="51289" x="1898650" y="4921250"/>
          <p14:tracePt t="51303" x="1809750" y="4902200"/>
          <p14:tracePt t="51316" x="1758950" y="4902200"/>
          <p14:tracePt t="51330" x="1676400" y="4895850"/>
          <p14:tracePt t="51343" x="1600200" y="4889500"/>
          <p14:tracePt t="51356" x="1568450" y="4889500"/>
          <p14:tracePt t="51369" x="1504950" y="4889500"/>
          <p14:tracePt t="51384" x="1460500" y="4889500"/>
          <p14:tracePt t="51397" x="1435100" y="4889500"/>
          <p14:tracePt t="51409" x="1409700" y="4889500"/>
          <p14:tracePt t="51423" x="1377950" y="4889500"/>
          <p14:tracePt t="51436" x="1365250" y="4889500"/>
          <p14:tracePt t="51449" x="1358900" y="4889500"/>
          <p14:tracePt t="51464" x="1346200" y="4889500"/>
          <p14:tracePt t="51477" x="1333500" y="4895850"/>
          <p14:tracePt t="51491" x="1327150" y="4902200"/>
          <p14:tracePt t="51503" x="1314450" y="4908550"/>
          <p14:tracePt t="51516" x="1301750" y="4921250"/>
          <p14:tracePt t="51529" x="1282700" y="4933950"/>
          <p14:tracePt t="51543" x="1263650" y="4940300"/>
          <p14:tracePt t="51556" x="1250950" y="4946650"/>
          <p14:tracePt t="51569" x="1244600" y="4953000"/>
          <p14:tracePt t="51584" x="1231900" y="4965700"/>
          <p14:tracePt t="51596" x="1225550" y="4984750"/>
          <p14:tracePt t="51609" x="1219200" y="5003800"/>
          <p14:tracePt t="51623" x="1219200" y="5010150"/>
          <p14:tracePt t="51636" x="1219200" y="5016500"/>
          <p14:tracePt t="51649" x="1219200" y="5029200"/>
          <p14:tracePt t="51677" x="1219200" y="5035550"/>
          <p14:tracePt t="51689" x="1219200" y="5041900"/>
          <p14:tracePt t="51703" x="1219200" y="5048250"/>
          <p14:tracePt t="51716" x="1225550" y="5054600"/>
          <p14:tracePt t="51729" x="1250950" y="5054600"/>
          <p14:tracePt t="51743" x="1282700" y="5054600"/>
          <p14:tracePt t="51758" x="1314450" y="5054600"/>
          <p14:tracePt t="51769" x="1339850" y="5054600"/>
          <p14:tracePt t="51769" x="0" y="0"/>
        </p14:tracePtLst>
      </p14:laserTraceLst>
    </p:ext>
  </p:extLs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A42BA-4D6E-4559-9A40-FFE7E0FD4A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9954" y="37250"/>
            <a:ext cx="10998920" cy="484748"/>
          </a:xfrm>
          <a:solidFill>
            <a:schemeClr val="bg1"/>
          </a:solidFill>
        </p:spPr>
        <p:txBody>
          <a:bodyPr/>
          <a:lstStyle/>
          <a:p>
            <a:r>
              <a:rPr lang="en-US" dirty="0"/>
              <a:t>Comparison: PCA vs. functional fit</a:t>
            </a:r>
          </a:p>
        </p:txBody>
      </p:sp>
      <p:grpSp>
        <p:nvGrpSpPr>
          <p:cNvPr id="4" name="Group 22">
            <a:extLst>
              <a:ext uri="{FF2B5EF4-FFF2-40B4-BE49-F238E27FC236}">
                <a16:creationId xmlns:a16="http://schemas.microsoft.com/office/drawing/2014/main" id="{33D78B28-3119-4CC4-B470-99836C5372C2}"/>
              </a:ext>
            </a:extLst>
          </p:cNvPr>
          <p:cNvGrpSpPr>
            <a:grpSpLocks/>
          </p:cNvGrpSpPr>
          <p:nvPr/>
        </p:nvGrpSpPr>
        <p:grpSpPr bwMode="auto">
          <a:xfrm>
            <a:off x="2050922" y="486010"/>
            <a:ext cx="8827316" cy="2942990"/>
            <a:chOff x="520" y="461"/>
            <a:chExt cx="4825" cy="1443"/>
          </a:xfrm>
        </p:grpSpPr>
        <p:pic>
          <p:nvPicPr>
            <p:cNvPr id="5" name="Picture 8" descr="sjbemfm_032807_02_data_pc3">
              <a:extLst>
                <a:ext uri="{FF2B5EF4-FFF2-40B4-BE49-F238E27FC236}">
                  <a16:creationId xmlns:a16="http://schemas.microsoft.com/office/drawing/2014/main" id="{AE01C8E1-C437-4091-B777-AE7BAC00C9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34" y="559"/>
              <a:ext cx="1711" cy="13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6" descr="sjbemfm_032807_02_data_pc1">
              <a:extLst>
                <a:ext uri="{FF2B5EF4-FFF2-40B4-BE49-F238E27FC236}">
                  <a16:creationId xmlns:a16="http://schemas.microsoft.com/office/drawing/2014/main" id="{06880010-BD08-4096-99E8-658B4983CB5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0" y="553"/>
              <a:ext cx="1711" cy="13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7" descr="sjbemfm_032807_02_data_pc2">
              <a:extLst>
                <a:ext uri="{FF2B5EF4-FFF2-40B4-BE49-F238E27FC236}">
                  <a16:creationId xmlns:a16="http://schemas.microsoft.com/office/drawing/2014/main" id="{E961F0C4-BF0C-453D-9FA3-12668E6DC2D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95" y="565"/>
              <a:ext cx="1711" cy="13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 Box 10">
              <a:extLst>
                <a:ext uri="{FF2B5EF4-FFF2-40B4-BE49-F238E27FC236}">
                  <a16:creationId xmlns:a16="http://schemas.microsoft.com/office/drawing/2014/main" id="{9117C195-FE99-4AAD-BE8E-2B8CDC3F3E7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21" y="470"/>
              <a:ext cx="66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/>
                <a:t>PC1</a:t>
              </a:r>
            </a:p>
          </p:txBody>
        </p:sp>
        <p:sp>
          <p:nvSpPr>
            <p:cNvPr id="9" name="Text Box 11">
              <a:extLst>
                <a:ext uri="{FF2B5EF4-FFF2-40B4-BE49-F238E27FC236}">
                  <a16:creationId xmlns:a16="http://schemas.microsoft.com/office/drawing/2014/main" id="{3B8C0BD6-D455-4468-80AB-27B858B7D56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07" y="461"/>
              <a:ext cx="66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/>
                <a:t>PC2</a:t>
              </a:r>
            </a:p>
          </p:txBody>
        </p:sp>
        <p:sp>
          <p:nvSpPr>
            <p:cNvPr id="10" name="Text Box 12">
              <a:extLst>
                <a:ext uri="{FF2B5EF4-FFF2-40B4-BE49-F238E27FC236}">
                  <a16:creationId xmlns:a16="http://schemas.microsoft.com/office/drawing/2014/main" id="{E9D9DA92-AFAC-4AAA-A3B4-DE6486BD10C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46" y="482"/>
              <a:ext cx="66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/>
                <a:t>PC3</a:t>
              </a:r>
            </a:p>
          </p:txBody>
        </p:sp>
      </p:grpSp>
      <p:grpSp>
        <p:nvGrpSpPr>
          <p:cNvPr id="11" name="Group 23">
            <a:extLst>
              <a:ext uri="{FF2B5EF4-FFF2-40B4-BE49-F238E27FC236}">
                <a16:creationId xmlns:a16="http://schemas.microsoft.com/office/drawing/2014/main" id="{212AA08D-49F9-4823-8F5F-BB597B45D66C}"/>
              </a:ext>
            </a:extLst>
          </p:cNvPr>
          <p:cNvGrpSpPr>
            <a:grpSpLocks/>
          </p:cNvGrpSpPr>
          <p:nvPr/>
        </p:nvGrpSpPr>
        <p:grpSpPr bwMode="auto">
          <a:xfrm>
            <a:off x="2066389" y="3228306"/>
            <a:ext cx="8812845" cy="2875686"/>
            <a:chOff x="488" y="1929"/>
            <a:chExt cx="4872" cy="1410"/>
          </a:xfrm>
        </p:grpSpPr>
        <p:pic>
          <p:nvPicPr>
            <p:cNvPr id="12" name="Picture 16" descr="sjbemfm_032807_02_data_fit1">
              <a:extLst>
                <a:ext uri="{FF2B5EF4-FFF2-40B4-BE49-F238E27FC236}">
                  <a16:creationId xmlns:a16="http://schemas.microsoft.com/office/drawing/2014/main" id="{EF96089F-8631-4E98-91D0-903E435EC4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8" y="2044"/>
              <a:ext cx="1727" cy="12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17" descr="sjbemfm_032807_02_data_fit2">
              <a:extLst>
                <a:ext uri="{FF2B5EF4-FFF2-40B4-BE49-F238E27FC236}">
                  <a16:creationId xmlns:a16="http://schemas.microsoft.com/office/drawing/2014/main" id="{8EE7ACE3-234F-4E22-A5CF-E4035B1FA05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56" y="2034"/>
              <a:ext cx="1727" cy="12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18" descr="sjbemfm_032807_02_data_fit3">
              <a:extLst>
                <a:ext uri="{FF2B5EF4-FFF2-40B4-BE49-F238E27FC236}">
                  <a16:creationId xmlns:a16="http://schemas.microsoft.com/office/drawing/2014/main" id="{E6389E59-9135-4E54-87B5-73C6663E22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33" y="2024"/>
              <a:ext cx="1727" cy="12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 Box 19">
              <a:extLst>
                <a:ext uri="{FF2B5EF4-FFF2-40B4-BE49-F238E27FC236}">
                  <a16:creationId xmlns:a16="http://schemas.microsoft.com/office/drawing/2014/main" id="{6131DF00-8AB0-4BA1-8A0C-4F57D770D0C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30" y="1933"/>
              <a:ext cx="799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 dirty="0"/>
                <a:t>Amplitude</a:t>
              </a:r>
            </a:p>
          </p:txBody>
        </p:sp>
        <p:sp>
          <p:nvSpPr>
            <p:cNvPr id="16" name="Text Box 20">
              <a:extLst>
                <a:ext uri="{FF2B5EF4-FFF2-40B4-BE49-F238E27FC236}">
                  <a16:creationId xmlns:a16="http://schemas.microsoft.com/office/drawing/2014/main" id="{97E81E87-3101-4642-8338-3C28A20B65C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18" y="1939"/>
              <a:ext cx="799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 dirty="0"/>
                <a:t>Frequency</a:t>
              </a:r>
            </a:p>
          </p:txBody>
        </p:sp>
        <p:sp>
          <p:nvSpPr>
            <p:cNvPr id="17" name="Text Box 21">
              <a:extLst>
                <a:ext uri="{FF2B5EF4-FFF2-40B4-BE49-F238E27FC236}">
                  <a16:creationId xmlns:a16="http://schemas.microsoft.com/office/drawing/2014/main" id="{16D9932D-46D5-4FE8-A26B-9D620BAE5FD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86" y="1929"/>
              <a:ext cx="799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 dirty="0"/>
                <a:t>Q</a:t>
              </a:r>
            </a:p>
          </p:txBody>
        </p:sp>
      </p:grpSp>
      <p:grpSp>
        <p:nvGrpSpPr>
          <p:cNvPr id="18" name="Group 28">
            <a:extLst>
              <a:ext uri="{FF2B5EF4-FFF2-40B4-BE49-F238E27FC236}">
                <a16:creationId xmlns:a16="http://schemas.microsoft.com/office/drawing/2014/main" id="{45A9156E-D526-407C-BB0A-703F682216AA}"/>
              </a:ext>
            </a:extLst>
          </p:cNvPr>
          <p:cNvGrpSpPr>
            <a:grpSpLocks/>
          </p:cNvGrpSpPr>
          <p:nvPr/>
        </p:nvGrpSpPr>
        <p:grpSpPr bwMode="auto">
          <a:xfrm>
            <a:off x="1483680" y="1792284"/>
            <a:ext cx="831850" cy="3176588"/>
            <a:chOff x="126" y="925"/>
            <a:chExt cx="524" cy="2001"/>
          </a:xfrm>
        </p:grpSpPr>
        <p:sp>
          <p:nvSpPr>
            <p:cNvPr id="19" name="Text Box 24">
              <a:extLst>
                <a:ext uri="{FF2B5EF4-FFF2-40B4-BE49-F238E27FC236}">
                  <a16:creationId xmlns:a16="http://schemas.microsoft.com/office/drawing/2014/main" id="{31D317C5-3FBA-4BC3-9FDA-1AA136BF44C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5" y="2693"/>
              <a:ext cx="405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b="1"/>
                <a:t>4 hrs</a:t>
              </a:r>
            </a:p>
          </p:txBody>
        </p:sp>
        <p:sp>
          <p:nvSpPr>
            <p:cNvPr id="20" name="Text Box 25">
              <a:extLst>
                <a:ext uri="{FF2B5EF4-FFF2-40B4-BE49-F238E27FC236}">
                  <a16:creationId xmlns:a16="http://schemas.microsoft.com/office/drawing/2014/main" id="{BE065B31-BC12-4EB4-AD6C-0F360E417C4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6" y="925"/>
              <a:ext cx="524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b="1" dirty="0"/>
                <a:t>0.4 sec</a:t>
              </a: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83C22531-D783-41A0-98F8-AB11F6790571}"/>
              </a:ext>
            </a:extLst>
          </p:cNvPr>
          <p:cNvSpPr/>
          <p:nvPr/>
        </p:nvSpPr>
        <p:spPr>
          <a:xfrm>
            <a:off x="1163729" y="5990715"/>
            <a:ext cx="1080659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cap="small" dirty="0"/>
              <a:t>S. Jesse </a:t>
            </a:r>
            <a:r>
              <a:rPr lang="en-US" dirty="0"/>
              <a:t>and</a:t>
            </a:r>
            <a:r>
              <a:rPr lang="en-US" cap="small" dirty="0"/>
              <a:t> S.V. Kalinin, </a:t>
            </a:r>
            <a:r>
              <a:rPr lang="en-US" i="1" dirty="0"/>
              <a:t>Principal component and spatial correlation analysis of spectroscopic imaging data in scanning probe microscopy</a:t>
            </a:r>
            <a:r>
              <a:rPr lang="en-US" dirty="0"/>
              <a:t>, Nanotechnology </a:t>
            </a:r>
            <a:r>
              <a:rPr lang="en-US" b="1" dirty="0"/>
              <a:t>20</a:t>
            </a:r>
            <a:r>
              <a:rPr lang="en-US" dirty="0"/>
              <a:t>, 085714 (2009).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97526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5949"/>
    </mc:Choice>
    <mc:Fallback xmlns="">
      <p:transition spd="slow" advTm="1259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78807" x="6223000" y="679450"/>
          <p14:tracePt t="78934" x="6216650" y="673100"/>
          <p14:tracePt t="78944" x="6210300" y="673100"/>
          <p14:tracePt t="78955" x="6191250" y="673100"/>
          <p14:tracePt t="78969" x="6146800" y="660400"/>
          <p14:tracePt t="78982" x="6102350" y="660400"/>
          <p14:tracePt t="78995" x="6083300" y="660400"/>
          <p14:tracePt t="79009" x="6026150" y="660400"/>
          <p14:tracePt t="79022" x="5956300" y="660400"/>
          <p14:tracePt t="79035" x="5930900" y="660400"/>
          <p14:tracePt t="79048" x="5880100" y="660400"/>
          <p14:tracePt t="79062" x="5816600" y="660400"/>
          <p14:tracePt t="79075" x="5791200" y="660400"/>
          <p14:tracePt t="79089" x="5708650" y="660400"/>
          <p14:tracePt t="79102" x="5594350" y="628650"/>
          <p14:tracePt t="79116" x="5537200" y="628650"/>
          <p14:tracePt t="79128" x="5391150" y="615950"/>
          <p14:tracePt t="79142" x="5226050" y="590550"/>
          <p14:tracePt t="79155" x="5149850" y="577850"/>
          <p14:tracePt t="79168" x="5003800" y="552450"/>
          <p14:tracePt t="79182" x="4845050" y="527050"/>
          <p14:tracePt t="79195" x="4768850" y="520700"/>
          <p14:tracePt t="79208" x="4616450" y="488950"/>
          <p14:tracePt t="79222" x="4464050" y="476250"/>
          <p14:tracePt t="79235" x="4375150" y="463550"/>
          <p14:tracePt t="79248" x="4203700" y="444500"/>
          <p14:tracePt t="79262" x="4025900" y="412750"/>
          <p14:tracePt t="79275" x="3943350" y="406400"/>
          <p14:tracePt t="79288" x="3771900" y="387350"/>
          <p14:tracePt t="79302" x="3606800" y="387350"/>
          <p14:tracePt t="79316" x="3530600" y="387350"/>
          <p14:tracePt t="79328" x="3371850" y="387350"/>
          <p14:tracePt t="79342" x="3213100" y="387350"/>
          <p14:tracePt t="79356" x="3143250" y="387350"/>
          <p14:tracePt t="79368" x="3022600" y="387350"/>
          <p14:tracePt t="79382" x="2914650" y="387350"/>
          <p14:tracePt t="79395" x="2863850" y="387350"/>
          <p14:tracePt t="79408" x="2762250" y="387350"/>
          <p14:tracePt t="79422" x="2660650" y="387350"/>
          <p14:tracePt t="79435" x="2603500" y="387350"/>
          <p14:tracePt t="79448" x="2501900" y="387350"/>
          <p14:tracePt t="79462" x="2381250" y="387350"/>
          <p14:tracePt t="79475" x="2336800" y="387350"/>
          <p14:tracePt t="79488" x="2241550" y="387350"/>
          <p14:tracePt t="79502" x="2152650" y="387350"/>
          <p14:tracePt t="79516" x="2101850" y="387350"/>
          <p14:tracePt t="79528" x="2006600" y="387350"/>
          <p14:tracePt t="79543" x="1911350" y="387350"/>
          <p14:tracePt t="79555" x="1854200" y="387350"/>
          <p14:tracePt t="79569" x="1758950" y="387350"/>
          <p14:tracePt t="79582" x="1663700" y="387350"/>
          <p14:tracePt t="79595" x="1631950" y="387350"/>
          <p14:tracePt t="79608" x="1568450" y="387350"/>
          <p14:tracePt t="79622" x="1498600" y="406400"/>
          <p14:tracePt t="79636" x="1466850" y="419100"/>
          <p14:tracePt t="79649" x="1428750" y="444500"/>
          <p14:tracePt t="79662" x="1390650" y="463550"/>
          <p14:tracePt t="79676" x="1371600" y="476250"/>
          <p14:tracePt t="79688" x="1327150" y="508000"/>
          <p14:tracePt t="79702" x="1289050" y="533400"/>
          <p14:tracePt t="79715" x="1276350" y="552450"/>
          <p14:tracePt t="79729" x="1244600" y="590550"/>
          <p14:tracePt t="79742" x="1219200" y="622300"/>
          <p14:tracePt t="79758" x="1206500" y="679450"/>
          <p14:tracePt t="79770" x="1193800" y="704850"/>
          <p14:tracePt t="79782" x="1187450" y="768350"/>
          <p14:tracePt t="79795" x="1181100" y="787400"/>
          <p14:tracePt t="79808" x="1181100" y="838200"/>
          <p14:tracePt t="79822" x="1181100" y="863600"/>
          <p14:tracePt t="79835" x="1181100" y="882650"/>
          <p14:tracePt t="79848" x="1187450" y="908050"/>
          <p14:tracePt t="79861" x="1200150" y="939800"/>
          <p14:tracePt t="79875" x="1212850" y="965200"/>
          <p14:tracePt t="79888" x="1231900" y="984250"/>
          <p14:tracePt t="79902" x="1257300" y="1016000"/>
          <p14:tracePt t="79915" x="1270000" y="1022350"/>
          <p14:tracePt t="79928" x="1301750" y="1054100"/>
          <p14:tracePt t="79942" x="1339850" y="1085850"/>
          <p14:tracePt t="79955" x="1358900" y="1092200"/>
          <p14:tracePt t="79968" x="1409700" y="1104900"/>
          <p14:tracePt t="79982" x="1479550" y="1123950"/>
          <p14:tracePt t="79995" x="1511300" y="1136650"/>
          <p14:tracePt t="80008" x="1593850" y="1136650"/>
          <p14:tracePt t="80022" x="1689100" y="1136650"/>
          <p14:tracePt t="80036" x="1720850" y="1136650"/>
          <p14:tracePt t="80049" x="1822450" y="1136650"/>
          <p14:tracePt t="80061" x="1917700" y="1136650"/>
          <p14:tracePt t="80075" x="1962150" y="1136650"/>
          <p14:tracePt t="80088" x="2063750" y="1136650"/>
          <p14:tracePt t="80102" x="2120900" y="1136650"/>
          <p14:tracePt t="80116" x="2152650" y="1136650"/>
          <p14:tracePt t="80128" x="2178050" y="1136650"/>
          <p14:tracePt t="80142" x="2222500" y="1136650"/>
          <p14:tracePt t="80155" x="2247900" y="1136650"/>
          <p14:tracePt t="80170" x="2292350" y="1136650"/>
          <p14:tracePt t="80183" x="2336800" y="1136650"/>
          <p14:tracePt t="80195" x="2362200" y="1136650"/>
          <p14:tracePt t="80208" x="2400300" y="1136650"/>
          <p14:tracePt t="80223" x="2438400" y="1136650"/>
          <p14:tracePt t="80238" x="2470150" y="1136650"/>
          <p14:tracePt t="80249" x="2489200" y="1136650"/>
          <p14:tracePt t="80261" x="2533650" y="1136650"/>
          <p14:tracePt t="80276" x="2552700" y="1136650"/>
          <p14:tracePt t="80277" x="2571750" y="1136650"/>
          <p14:tracePt t="80289" x="2590800" y="1136650"/>
          <p14:tracePt t="80305" x="2622550" y="1136650"/>
          <p14:tracePt t="80315" x="2647950" y="1136650"/>
          <p14:tracePt t="80328" x="2686050" y="1136650"/>
          <p14:tracePt t="80342" x="2755900" y="1136650"/>
          <p14:tracePt t="80355" x="2781300" y="1136650"/>
          <p14:tracePt t="80369" x="2838450" y="1143000"/>
          <p14:tracePt t="80381" x="2889250" y="1143000"/>
          <p14:tracePt t="80396" x="2914650" y="1143000"/>
          <p14:tracePt t="80408" x="2952750" y="1143000"/>
          <p14:tracePt t="80422" x="2984500" y="1143000"/>
          <p14:tracePt t="80435" x="2997200" y="1143000"/>
          <p14:tracePt t="80448" x="3048000" y="1155700"/>
          <p14:tracePt t="80462" x="3073400" y="1155700"/>
          <p14:tracePt t="80475" x="3086100" y="1162050"/>
          <p14:tracePt t="80488" x="3111500" y="1162050"/>
          <p14:tracePt t="80503" x="3117850" y="1162050"/>
          <p14:tracePt t="80515" x="3124200" y="1162050"/>
          <p14:tracePt t="80528" x="3130550" y="1162050"/>
          <p14:tracePt t="80542" x="3149600" y="1162050"/>
          <p14:tracePt t="80555" x="3155950" y="1162050"/>
          <p14:tracePt t="80568" x="3175000" y="1168400"/>
          <p14:tracePt t="80582" x="3206750" y="1174750"/>
          <p14:tracePt t="80595" x="3219450" y="1174750"/>
          <p14:tracePt t="80609" x="3244850" y="1174750"/>
          <p14:tracePt t="80622" x="3282950" y="1181100"/>
          <p14:tracePt t="80635" x="3302000" y="1181100"/>
          <p14:tracePt t="80648" x="3340100" y="1181100"/>
          <p14:tracePt t="80662" x="3397250" y="1181100"/>
          <p14:tracePt t="80676" x="3435350" y="1181100"/>
          <p14:tracePt t="80677" x="3473450" y="1181100"/>
          <p14:tracePt t="80689" x="3505200" y="1187450"/>
          <p14:tracePt t="80702" x="3581400" y="1187450"/>
          <p14:tracePt t="80715" x="3625850" y="1187450"/>
          <p14:tracePt t="80728" x="3714750" y="1187450"/>
          <p14:tracePt t="80742" x="3803650" y="1187450"/>
          <p14:tracePt t="80755" x="3841750" y="1187450"/>
          <p14:tracePt t="80769" x="3924300" y="1187450"/>
          <p14:tracePt t="80782" x="4013200" y="1187450"/>
          <p14:tracePt t="80795" x="4044950" y="1187450"/>
          <p14:tracePt t="80808" x="4133850" y="1187450"/>
          <p14:tracePt t="80822" x="4191000" y="1187450"/>
          <p14:tracePt t="80836" x="4229100" y="1187450"/>
          <p14:tracePt t="80849" x="4286250" y="1187450"/>
          <p14:tracePt t="80863" x="4337050" y="1187450"/>
          <p14:tracePt t="80875" x="4381500" y="1187450"/>
          <p14:tracePt t="80888" x="4432300" y="1187450"/>
          <p14:tracePt t="80902" x="4502150" y="1187450"/>
          <p14:tracePt t="80915" x="4552950" y="1193800"/>
          <p14:tracePt t="80929" x="4635500" y="1193800"/>
          <p14:tracePt t="80942" x="4718050" y="1193800"/>
          <p14:tracePt t="80956" x="4768850" y="1193800"/>
          <p14:tracePt t="80968" x="4870450" y="1193800"/>
          <p14:tracePt t="80982" x="4978400" y="1193800"/>
          <p14:tracePt t="80995" x="5029200" y="1193800"/>
          <p14:tracePt t="81009" x="5124450" y="1193800"/>
          <p14:tracePt t="81022" x="5226050" y="1193800"/>
          <p14:tracePt t="81036" x="5276850" y="1193800"/>
          <p14:tracePt t="81037" x="5327650" y="1193800"/>
          <p14:tracePt t="81048" x="5391150" y="1193800"/>
          <p14:tracePt t="81062" x="5492750" y="1193800"/>
          <p14:tracePt t="81075" x="5549900" y="1193800"/>
          <p14:tracePt t="81088" x="5695950" y="1193800"/>
          <p14:tracePt t="81102" x="5816600" y="1193800"/>
          <p14:tracePt t="81116" x="5880100" y="1193800"/>
          <p14:tracePt t="81128" x="5994400" y="1193800"/>
          <p14:tracePt t="81142" x="6115050" y="1193800"/>
          <p14:tracePt t="81155" x="6159500" y="1193800"/>
          <p14:tracePt t="81168" x="6242050" y="1193800"/>
          <p14:tracePt t="81182" x="6330950" y="1187450"/>
          <p14:tracePt t="81195" x="6381750" y="1181100"/>
          <p14:tracePt t="81210" x="6451600" y="1168400"/>
          <p14:tracePt t="81223" x="6515100" y="1162050"/>
          <p14:tracePt t="81235" x="6559550" y="1149350"/>
          <p14:tracePt t="81239" x="6597650" y="1149350"/>
          <p14:tracePt t="81248" x="6616700" y="1143000"/>
          <p14:tracePt t="81262" x="6654800" y="1130300"/>
          <p14:tracePt t="81275" x="6667500" y="1130300"/>
          <p14:tracePt t="81288" x="6705600" y="1123950"/>
          <p14:tracePt t="81302" x="6743700" y="1123950"/>
          <p14:tracePt t="81315" x="6750050" y="1123950"/>
          <p14:tracePt t="81329" x="6781800" y="1123950"/>
          <p14:tracePt t="81342" x="6800850" y="1123950"/>
          <p14:tracePt t="81355" x="6813550" y="1123950"/>
          <p14:tracePt t="81369" x="6826250" y="1123950"/>
          <p14:tracePt t="81382" x="6845300" y="1123950"/>
          <p14:tracePt t="81396" x="6851650" y="1123950"/>
          <p14:tracePt t="81398" x="6864350" y="1123950"/>
          <p14:tracePt t="81408" x="6870700" y="1123950"/>
          <p14:tracePt t="81422" x="6902450" y="1123950"/>
          <p14:tracePt t="81435" x="6921500" y="1123950"/>
          <p14:tracePt t="81448" x="6946900" y="1123950"/>
          <p14:tracePt t="81463" x="6965950" y="1123950"/>
          <p14:tracePt t="81475" x="6985000" y="1123950"/>
          <p14:tracePt t="81488" x="7004050" y="1123950"/>
          <p14:tracePt t="81502" x="7029450" y="1123950"/>
          <p14:tracePt t="81515" x="7048500" y="1123950"/>
          <p14:tracePt t="81528" x="7073900" y="1123950"/>
          <p14:tracePt t="81542" x="7105650" y="1123950"/>
          <p14:tracePt t="81556" x="7118350" y="1123950"/>
          <p14:tracePt t="81569" x="7131050" y="1123950"/>
          <p14:tracePt t="81582" x="7137400" y="1123950"/>
          <p14:tracePt t="81630" x="7143750" y="1123950"/>
          <p14:tracePt t="81637" x="0" y="0"/>
        </p14:tracePtLst>
        <p14:tracePtLst>
          <p14:tracePt t="85767" x="2654300" y="749300"/>
          <p14:tracePt t="85806" x="2641600" y="742950"/>
          <p14:tracePt t="85822" x="2628900" y="730250"/>
          <p14:tracePt t="85832" x="2622550" y="730250"/>
          <p14:tracePt t="85838" x="2609850" y="723900"/>
          <p14:tracePt t="85848" x="2597150" y="717550"/>
          <p14:tracePt t="85862" x="2565400" y="704850"/>
          <p14:tracePt t="85875" x="2540000" y="698500"/>
          <p14:tracePt t="85888" x="2476500" y="685800"/>
          <p14:tracePt t="85902" x="2419350" y="666750"/>
          <p14:tracePt t="85918" x="2336800" y="654050"/>
          <p14:tracePt t="85928" x="2292350" y="647700"/>
          <p14:tracePt t="85943" x="2222500" y="641350"/>
          <p14:tracePt t="85955" x="2197100" y="641350"/>
          <p14:tracePt t="85968" x="2133600" y="641350"/>
          <p14:tracePt t="85981" x="2089150" y="641350"/>
          <p14:tracePt t="85995" x="2063750" y="641350"/>
          <p14:tracePt t="86008" x="2019300" y="641350"/>
          <p14:tracePt t="86021" x="1981200" y="641350"/>
          <p14:tracePt t="86035" x="1955800" y="641350"/>
          <p14:tracePt t="86048" x="1917700" y="641350"/>
          <p14:tracePt t="86061" x="1873250" y="641350"/>
          <p14:tracePt t="86075" x="1866900" y="641350"/>
          <p14:tracePt t="86088" x="1828800" y="647700"/>
          <p14:tracePt t="86102" x="1797050" y="654050"/>
          <p14:tracePt t="86115" x="1784350" y="660400"/>
          <p14:tracePt t="86129" x="1758950" y="679450"/>
          <p14:tracePt t="86141" x="1746250" y="692150"/>
          <p14:tracePt t="86155" x="1739900" y="692150"/>
          <p14:tracePt t="86169" x="1727200" y="717550"/>
          <p14:tracePt t="86182" x="1720850" y="736600"/>
          <p14:tracePt t="86195" x="1720850" y="749300"/>
          <p14:tracePt t="86208" x="1720850" y="781050"/>
          <p14:tracePt t="86222" x="1720850" y="793750"/>
          <p14:tracePt t="86235" x="1720850" y="800100"/>
          <p14:tracePt t="86256" x="1720850" y="806450"/>
          <p14:tracePt t="86261" x="1727200" y="825500"/>
          <p14:tracePt t="86275" x="1733550" y="825500"/>
          <p14:tracePt t="86295" x="1739900" y="831850"/>
          <p14:tracePt t="86302" x="1746250" y="844550"/>
          <p14:tracePt t="86318" x="1752600" y="844550"/>
          <p14:tracePt t="86335" x="1752600" y="850900"/>
          <p14:tracePt t="86342" x="1771650" y="857250"/>
          <p14:tracePt t="86355" x="1778000" y="869950"/>
          <p14:tracePt t="86368" x="1822450" y="889000"/>
          <p14:tracePt t="86382" x="1879600" y="914400"/>
          <p14:tracePt t="86395" x="1911350" y="920750"/>
          <p14:tracePt t="86408" x="2000250" y="946150"/>
          <p14:tracePt t="86422" x="2089150" y="958850"/>
          <p14:tracePt t="86435" x="2133600" y="965200"/>
          <p14:tracePt t="86448" x="2184400" y="965200"/>
          <p14:tracePt t="86462" x="2209800" y="965200"/>
          <p14:tracePt t="86475" x="2222500" y="965200"/>
          <p14:tracePt t="86502" x="2228850" y="965200"/>
          <p14:tracePt t="86605" x="0" y="0"/>
        </p14:tracePtLst>
        <p14:tracePtLst>
          <p14:tracePt t="87240" x="4565650" y="812800"/>
          <p14:tracePt t="87382" x="0" y="0"/>
        </p14:tracePtLst>
        <p14:tracePtLst>
          <p14:tracePt t="87783" x="6654800" y="863600"/>
          <p14:tracePt t="87919" x="0" y="0"/>
        </p14:tracePtLst>
        <p14:tracePtLst>
          <p14:tracePt t="89471" x="2292350" y="2774950"/>
          <p14:tracePt t="89535" x="2292350" y="2768600"/>
          <p14:tracePt t="89558" x="2286000" y="2768600"/>
          <p14:tracePt t="89568" x="2279650" y="2762250"/>
          <p14:tracePt t="89583" x="2266950" y="2762250"/>
          <p14:tracePt t="89592" x="2260600" y="2755900"/>
          <p14:tracePt t="89597" x="2254250" y="2755900"/>
          <p14:tracePt t="89608" x="2241550" y="2749550"/>
          <p14:tracePt t="89621" x="2235200" y="2749550"/>
          <p14:tracePt t="89635" x="2222500" y="2749550"/>
          <p14:tracePt t="89648" x="2209800" y="2749550"/>
          <p14:tracePt t="89661" x="2197100" y="2749550"/>
          <p14:tracePt t="89675" x="2184400" y="2749550"/>
          <p14:tracePt t="89688" x="2165350" y="2736850"/>
          <p14:tracePt t="89702" x="2159000" y="2736850"/>
          <p14:tracePt t="89715" x="2152650" y="2736850"/>
          <p14:tracePt t="89728" x="2139950" y="2736850"/>
          <p14:tracePt t="89741" x="2127250" y="2736850"/>
          <p14:tracePt t="89755" x="2114550" y="2736850"/>
          <p14:tracePt t="89768" x="2089150" y="2730500"/>
          <p14:tracePt t="89782" x="2057400" y="2730500"/>
          <p14:tracePt t="89795" x="2044700" y="2730500"/>
          <p14:tracePt t="89808" x="2006600" y="2730500"/>
          <p14:tracePt t="89821" x="1974850" y="2730500"/>
          <p14:tracePt t="89835" x="1949450" y="2730500"/>
          <p14:tracePt t="89849" x="1905000" y="2730500"/>
          <p14:tracePt t="89863" x="1847850" y="2730500"/>
          <p14:tracePt t="89875" x="1822450" y="2730500"/>
          <p14:tracePt t="89888" x="1771650" y="2730500"/>
          <p14:tracePt t="89901" x="1746250" y="2730500"/>
          <p14:tracePt t="89916" x="1727200" y="2730500"/>
          <p14:tracePt t="89919" x="1714500" y="2730500"/>
          <p14:tracePt t="89928" x="1708150" y="2730500"/>
          <p14:tracePt t="89944" x="1682750" y="2730500"/>
          <p14:tracePt t="89955" x="1670050" y="2730500"/>
          <p14:tracePt t="89968" x="1657350" y="2730500"/>
          <p14:tracePt t="89981" x="1638300" y="2730500"/>
          <p14:tracePt t="89995" x="1619250" y="2730500"/>
          <p14:tracePt t="90008" x="1600200" y="2736850"/>
          <p14:tracePt t="90022" x="1581150" y="2743200"/>
          <p14:tracePt t="90035" x="1568450" y="2755900"/>
          <p14:tracePt t="90048" x="1555750" y="2762250"/>
          <p14:tracePt t="90061" x="1536700" y="2774950"/>
          <p14:tracePt t="90075" x="1530350" y="2781300"/>
          <p14:tracePt t="90101" x="1511300" y="2787650"/>
          <p14:tracePt t="90118" x="1498600" y="2800350"/>
          <p14:tracePt t="90135" x="1492250" y="2806700"/>
          <p14:tracePt t="90142" x="1485900" y="2806700"/>
          <p14:tracePt t="90150" x="1485900" y="2813050"/>
          <p14:tracePt t="90158" x="1485900" y="2819400"/>
          <p14:tracePt t="90168" x="1479550" y="2825750"/>
          <p14:tracePt t="90190" x="1473200" y="2832100"/>
          <p14:tracePt t="90198" x="1473200" y="2838450"/>
          <p14:tracePt t="90214" x="1473200" y="2844800"/>
          <p14:tracePt t="90222" x="1473200" y="2851150"/>
          <p14:tracePt t="90235" x="1473200" y="2857500"/>
          <p14:tracePt t="90248" x="1466850" y="2870200"/>
          <p14:tracePt t="90270" x="1466850" y="2876550"/>
          <p14:tracePt t="90294" x="1466850" y="2882900"/>
          <p14:tracePt t="90302" x="1466850" y="2889250"/>
          <p14:tracePt t="90319" x="1466850" y="2895600"/>
          <p14:tracePt t="90351" x="1466850" y="2901950"/>
          <p14:tracePt t="90367" x="1466850" y="2908300"/>
          <p14:tracePt t="90383" x="1466850" y="2914650"/>
          <p14:tracePt t="90405" x="1466850" y="2921000"/>
          <p14:tracePt t="90414" x="1466850" y="2927350"/>
          <p14:tracePt t="90439" x="1473200" y="2933700"/>
          <p14:tracePt t="90463" x="1479550" y="2940050"/>
          <p14:tracePt t="90477" x="1492250" y="2952750"/>
          <p14:tracePt t="90488" x="1498600" y="2952750"/>
          <p14:tracePt t="90494" x="1511300" y="2959100"/>
          <p14:tracePt t="90502" x="1517650" y="2965450"/>
          <p14:tracePt t="90515" x="1530350" y="2965450"/>
          <p14:tracePt t="90529" x="1555750" y="2978150"/>
          <p14:tracePt t="90542" x="1600200" y="2984500"/>
          <p14:tracePt t="90555" x="1625600" y="2997200"/>
          <p14:tracePt t="90568" x="1663700" y="3003550"/>
          <p14:tracePt t="90582" x="1733550" y="3009900"/>
          <p14:tracePt t="90595" x="1765300" y="3016250"/>
          <p14:tracePt t="90608" x="1835150" y="3028950"/>
          <p14:tracePt t="90621" x="1924050" y="3041650"/>
          <p14:tracePt t="90635" x="1962150" y="3041650"/>
          <p14:tracePt t="90638" x="2000250" y="3041650"/>
          <p14:tracePt t="90648" x="2044700" y="3041650"/>
          <p14:tracePt t="90662" x="2120900" y="3041650"/>
          <p14:tracePt t="90676" x="2159000" y="3041650"/>
          <p14:tracePt t="90688" x="2216150" y="3041650"/>
          <p14:tracePt t="90701" x="2266950" y="3041650"/>
          <p14:tracePt t="90715" x="2305050" y="3041650"/>
          <p14:tracePt t="90728" x="2349500" y="3041650"/>
          <p14:tracePt t="90743" x="2393950" y="3041650"/>
          <p14:tracePt t="90755" x="2419350" y="3041650"/>
          <p14:tracePt t="90769" x="2451100" y="3035300"/>
          <p14:tracePt t="90781" x="2482850" y="3028950"/>
          <p14:tracePt t="90797" x="2514600" y="3009900"/>
          <p14:tracePt t="90808" x="2527300" y="3003550"/>
          <p14:tracePt t="90822" x="2552700" y="2984500"/>
          <p14:tracePt t="90835" x="2552700" y="2978150"/>
          <p14:tracePt t="90838" x="2565400" y="2971800"/>
          <p14:tracePt t="90850" x="2571750" y="2965450"/>
          <p14:tracePt t="90863" x="2590800" y="2940050"/>
          <p14:tracePt t="90875" x="2597150" y="2933700"/>
          <p14:tracePt t="90888" x="2609850" y="2914650"/>
          <p14:tracePt t="90903" x="2616200" y="2895600"/>
          <p14:tracePt t="90915" x="2616200" y="2889250"/>
          <p14:tracePt t="90929" x="2622550" y="2863850"/>
          <p14:tracePt t="90942" x="2622550" y="2857500"/>
          <p14:tracePt t="90955" x="2622550" y="2851150"/>
          <p14:tracePt t="90968" x="2622550" y="2844800"/>
          <p14:tracePt t="90981" x="2622550" y="2838450"/>
          <p14:tracePt t="91014" x="2622550" y="2832100"/>
          <p14:tracePt t="91285" x="0" y="0"/>
        </p14:tracePtLst>
        <p14:tracePtLst>
          <p14:tracePt t="91694" x="4425950" y="3003550"/>
          <p14:tracePt t="91790" x="4425950" y="2997200"/>
          <p14:tracePt t="91814" x="4419600" y="2990850"/>
          <p14:tracePt t="91830" x="4413250" y="2990850"/>
          <p14:tracePt t="91879" x="4406900" y="2990850"/>
          <p14:tracePt t="92022" x="0" y="0"/>
        </p14:tracePtLst>
        <p14:tracePtLst>
          <p14:tracePt t="92534" x="6946900" y="2870200"/>
          <p14:tracePt t="92719" x="0" y="0"/>
        </p14:tracePtLst>
      </p14:laserTraceLst>
    </p:ext>
  </p:extLs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6D855D-4ED1-43B4-A7F8-C153D103DC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2496" y="44985"/>
            <a:ext cx="11036378" cy="484748"/>
          </a:xfrm>
          <a:solidFill>
            <a:schemeClr val="bg1"/>
          </a:solidFill>
        </p:spPr>
        <p:txBody>
          <a:bodyPr/>
          <a:lstStyle/>
          <a:p>
            <a:r>
              <a:rPr lang="en-US" dirty="0"/>
              <a:t>When does PCA match physics?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AD5EB5DD-75E0-4B08-A0E9-91B7E14BD3A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28771492"/>
              </p:ext>
            </p:extLst>
          </p:nvPr>
        </p:nvGraphicFramePr>
        <p:xfrm>
          <a:off x="7465009" y="5268240"/>
          <a:ext cx="4504469" cy="608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3175000" imgH="431800" progId="Equation.3">
                  <p:embed/>
                </p:oleObj>
              </mc:Choice>
              <mc:Fallback>
                <p:oleObj name="Equation" r:id="rId2" imgW="3175000" imgH="431800" progId="Equation.3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AD5EB5DD-75E0-4B08-A0E9-91B7E14BD3A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65009" y="5268240"/>
                        <a:ext cx="4504469" cy="60871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3" descr="figure 04">
            <a:extLst>
              <a:ext uri="{FF2B5EF4-FFF2-40B4-BE49-F238E27FC236}">
                <a16:creationId xmlns:a16="http://schemas.microsoft.com/office/drawing/2014/main" id="{19B9D6D8-CA80-4CA5-A2B0-C53EA5CDA9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2075" y="3249817"/>
            <a:ext cx="5949017" cy="25514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8E44F62A-3516-4212-96B8-44C0B7360C1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39228065"/>
              </p:ext>
            </p:extLst>
          </p:nvPr>
        </p:nvGraphicFramePr>
        <p:xfrm>
          <a:off x="1809750" y="1941228"/>
          <a:ext cx="3757877" cy="7810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425700" imgH="508000" progId="Equation.3">
                  <p:embed/>
                </p:oleObj>
              </mc:Choice>
              <mc:Fallback>
                <p:oleObj name="Equation" r:id="rId5" imgW="2425700" imgH="508000" progId="Equation.3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8E44F62A-3516-4212-96B8-44C0B7360C1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09750" y="1941228"/>
                        <a:ext cx="3757877" cy="78104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 descr="figure 03">
            <a:extLst>
              <a:ext uri="{FF2B5EF4-FFF2-40B4-BE49-F238E27FC236}">
                <a16:creationId xmlns:a16="http://schemas.microsoft.com/office/drawing/2014/main" id="{588B9ADE-CFD7-4C7A-A91E-8473996E91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267"/>
          <a:stretch/>
        </p:blipFill>
        <p:spPr bwMode="auto">
          <a:xfrm>
            <a:off x="6096000" y="603244"/>
            <a:ext cx="5836957" cy="24278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B5B0038-66C3-4AB8-8E03-9B3F56D8C3E9}"/>
              </a:ext>
            </a:extLst>
          </p:cNvPr>
          <p:cNvSpPr txBox="1"/>
          <p:nvPr/>
        </p:nvSpPr>
        <p:spPr>
          <a:xfrm>
            <a:off x="1591532" y="768204"/>
            <a:ext cx="45044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90000"/>
              </a:lnSpc>
            </a:pPr>
            <a:r>
              <a:rPr lang="en-US" sz="2000" dirty="0">
                <a:solidFill>
                  <a:prstClr val="black"/>
                </a:solidFill>
              </a:rPr>
              <a:t>Simulate simple harmonic oscillator curves for different variations of resonance frequency and noise levels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E5CDDC-F81A-44CB-B62C-90574006213E}"/>
              </a:ext>
            </a:extLst>
          </p:cNvPr>
          <p:cNvSpPr txBox="1"/>
          <p:nvPr/>
        </p:nvSpPr>
        <p:spPr>
          <a:xfrm>
            <a:off x="7288075" y="3826950"/>
            <a:ext cx="46448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90000"/>
              </a:lnSpc>
            </a:pPr>
            <a:r>
              <a:rPr lang="en-US" sz="2000" dirty="0">
                <a:solidFill>
                  <a:prstClr val="black"/>
                </a:solidFill>
              </a:rPr>
              <a:t>There is similarity between </a:t>
            </a:r>
            <a:r>
              <a:rPr lang="en-US" sz="2000" dirty="0" err="1">
                <a:solidFill>
                  <a:prstClr val="black"/>
                </a:solidFill>
              </a:rPr>
              <a:t>variational</a:t>
            </a:r>
            <a:r>
              <a:rPr lang="en-US" sz="2000" dirty="0">
                <a:solidFill>
                  <a:prstClr val="black"/>
                </a:solidFill>
              </a:rPr>
              <a:t> derivatives of SHO responses and PCA eigenvectors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C41B558-03CC-4C04-ACC6-04D574F364EE}"/>
              </a:ext>
            </a:extLst>
          </p:cNvPr>
          <p:cNvSpPr/>
          <p:nvPr/>
        </p:nvSpPr>
        <p:spPr>
          <a:xfrm>
            <a:off x="1212622" y="5510537"/>
            <a:ext cx="342900" cy="40011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A9FD892-B40D-4AC2-A630-2073E4FACD08}"/>
              </a:ext>
            </a:extLst>
          </p:cNvPr>
          <p:cNvSpPr/>
          <p:nvPr/>
        </p:nvSpPr>
        <p:spPr>
          <a:xfrm>
            <a:off x="3843765" y="5711221"/>
            <a:ext cx="342900" cy="40011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541752B-25F1-4FE4-85E9-1475C884841B}"/>
              </a:ext>
            </a:extLst>
          </p:cNvPr>
          <p:cNvSpPr/>
          <p:nvPr/>
        </p:nvSpPr>
        <p:spPr>
          <a:xfrm>
            <a:off x="6134098" y="2581742"/>
            <a:ext cx="342900" cy="40011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8339D57-60CA-452A-9763-794618931605}"/>
              </a:ext>
            </a:extLst>
          </p:cNvPr>
          <p:cNvSpPr/>
          <p:nvPr/>
        </p:nvSpPr>
        <p:spPr>
          <a:xfrm>
            <a:off x="6484791" y="2793591"/>
            <a:ext cx="342900" cy="40011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4EF81B9-E70E-4B6D-9B72-B713008A20A0}"/>
              </a:ext>
            </a:extLst>
          </p:cNvPr>
          <p:cNvSpPr/>
          <p:nvPr/>
        </p:nvSpPr>
        <p:spPr>
          <a:xfrm>
            <a:off x="8926226" y="2630941"/>
            <a:ext cx="342900" cy="40011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CC4F8CE-D116-4B7C-84FA-122D2E178DC1}"/>
              </a:ext>
            </a:extLst>
          </p:cNvPr>
          <p:cNvSpPr/>
          <p:nvPr/>
        </p:nvSpPr>
        <p:spPr>
          <a:xfrm>
            <a:off x="1483300" y="6042683"/>
            <a:ext cx="10345882" cy="743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ts val="2600"/>
              </a:lnSpc>
              <a:spcAft>
                <a:spcPts val="600"/>
              </a:spcAft>
              <a:tabLst>
                <a:tab pos="228600" algn="l"/>
              </a:tabLst>
            </a:pPr>
            <a:r>
              <a:rPr lang="en-US" sz="2000" cap="small" dirty="0">
                <a:ea typeface="Times New Roman" panose="02020603050405020304" pitchFamily="18" charset="0"/>
                <a:cs typeface="Times New Roman" panose="02020603050405020304" pitchFamily="18" charset="0"/>
              </a:rPr>
              <a:t>S. Jesse </a:t>
            </a:r>
            <a:r>
              <a:rPr lang="en-US" sz="2000" dirty="0">
                <a:ea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en-US" sz="2000" cap="small" dirty="0">
                <a:ea typeface="Times New Roman" panose="02020603050405020304" pitchFamily="18" charset="0"/>
                <a:cs typeface="Times New Roman" panose="02020603050405020304" pitchFamily="18" charset="0"/>
              </a:rPr>
              <a:t> S.V. Kalinin, </a:t>
            </a:r>
            <a:r>
              <a:rPr lang="en-US" sz="2000" i="1" dirty="0">
                <a:ea typeface="Times New Roman" panose="02020603050405020304" pitchFamily="18" charset="0"/>
                <a:cs typeface="Times New Roman" panose="02020603050405020304" pitchFamily="18" charset="0"/>
              </a:rPr>
              <a:t>Principal component and spatial correlation analysis of spectroscopic imaging data in scanning probe microscopy</a:t>
            </a:r>
            <a:r>
              <a:rPr lang="en-US" sz="2000" dirty="0">
                <a:ea typeface="Times New Roman" panose="02020603050405020304" pitchFamily="18" charset="0"/>
                <a:cs typeface="Times New Roman" panose="02020603050405020304" pitchFamily="18" charset="0"/>
              </a:rPr>
              <a:t>, Nanotechnology </a:t>
            </a:r>
            <a:r>
              <a:rPr lang="en-US" sz="2000" b="1" dirty="0">
                <a:ea typeface="Times New Roman" panose="02020603050405020304" pitchFamily="18" charset="0"/>
                <a:cs typeface="Times New Roman" panose="02020603050405020304" pitchFamily="18" charset="0"/>
              </a:rPr>
              <a:t>20</a:t>
            </a:r>
            <a:r>
              <a:rPr lang="en-US" sz="2000" dirty="0">
                <a:ea typeface="Times New Roman" panose="02020603050405020304" pitchFamily="18" charset="0"/>
                <a:cs typeface="Times New Roman" panose="02020603050405020304" pitchFamily="18" charset="0"/>
              </a:rPr>
              <a:t>, 085714 (2009).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EDF9193-8B11-2C7B-711B-E2D8815DA78C}"/>
              </a:ext>
            </a:extLst>
          </p:cNvPr>
          <p:cNvSpPr/>
          <p:nvPr/>
        </p:nvSpPr>
        <p:spPr>
          <a:xfrm>
            <a:off x="4208418" y="5525407"/>
            <a:ext cx="342900" cy="40011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411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6686"/>
    </mc:Choice>
    <mc:Fallback xmlns="">
      <p:transition spd="slow" advTm="96686"/>
    </mc:Fallback>
  </mc:AlternateContent>
  <p:extLst>
    <p:ext uri="{3A86A75C-4F4B-4683-9AE1-C65F6400EC91}">
      <p14:laserTraceLst xmlns:p14="http://schemas.microsoft.com/office/powerpoint/2010/main">
        <p14:tracePtLst>
          <p14:tracePt t="12559" x="9036050" y="3397250"/>
          <p14:tracePt t="12599" x="9029700" y="3397250"/>
          <p14:tracePt t="12606" x="9023350" y="3409950"/>
          <p14:tracePt t="12647" x="9017000" y="3409950"/>
          <p14:tracePt t="12654" x="9010650" y="3409950"/>
          <p14:tracePt t="12670" x="8997950" y="3409950"/>
          <p14:tracePt t="12678" x="8985250" y="3409950"/>
          <p14:tracePt t="12686" x="8972550" y="3409950"/>
          <p14:tracePt t="12699" x="8953500" y="3409950"/>
          <p14:tracePt t="12711" x="8915400" y="3409950"/>
          <p14:tracePt t="12725" x="8890000" y="3409950"/>
          <p14:tracePt t="12738" x="8851900" y="3397250"/>
          <p14:tracePt t="12751" x="8813800" y="3384550"/>
          <p14:tracePt t="12765" x="8788400" y="3378200"/>
          <p14:tracePt t="12778" x="8756650" y="3359150"/>
          <p14:tracePt t="12791" x="8699500" y="3333750"/>
          <p14:tracePt t="12804" x="8680450" y="3327400"/>
          <p14:tracePt t="12806" x="8648700" y="3314700"/>
          <p14:tracePt t="12819" x="8642350" y="3302000"/>
          <p14:tracePt t="12831" x="8585200" y="3282950"/>
          <p14:tracePt t="12844" x="8528050" y="3270250"/>
          <p14:tracePt t="12858" x="8432800" y="3263900"/>
          <p14:tracePt t="12871" x="8343900" y="3244850"/>
          <p14:tracePt t="12884" x="8305800" y="3244850"/>
          <p14:tracePt t="12898" x="8229600" y="3244850"/>
          <p14:tracePt t="12912" x="8153400" y="3244850"/>
          <p14:tracePt t="12928" x="8070850" y="3244850"/>
          <p14:tracePt t="12938" x="8020050" y="3257550"/>
          <p14:tracePt t="12951" x="7931150" y="3295650"/>
          <p14:tracePt t="12964" x="7880350" y="3314700"/>
          <p14:tracePt t="12978" x="7778750" y="3352800"/>
          <p14:tracePt t="12992" x="7670800" y="3390900"/>
          <p14:tracePt t="13007" x="7499350" y="3486150"/>
          <p14:tracePt t="13018" x="7410450" y="3505200"/>
          <p14:tracePt t="13031" x="7289800" y="3568700"/>
          <p14:tracePt t="13044" x="7232650" y="3600450"/>
          <p14:tracePt t="13058" x="7143750" y="3670300"/>
          <p14:tracePt t="13071" x="7073900" y="3733800"/>
          <p14:tracePt t="13087" x="7035800" y="3784600"/>
          <p14:tracePt t="13098" x="7016750" y="3810000"/>
          <p14:tracePt t="13112" x="6991350" y="3867150"/>
          <p14:tracePt t="13125" x="6985000" y="3892550"/>
          <p14:tracePt t="13127" x="6978650" y="3924300"/>
          <p14:tracePt t="13138" x="6965950" y="3943350"/>
          <p14:tracePt t="13151" x="6965950" y="3987800"/>
          <p14:tracePt t="13165" x="6965950" y="4006850"/>
          <p14:tracePt t="13166" x="6965950" y="4032250"/>
          <p14:tracePt t="13178" x="6965950" y="4057650"/>
          <p14:tracePt t="13191" x="6965950" y="4114800"/>
          <p14:tracePt t="13205" x="6965950" y="4140200"/>
          <p14:tracePt t="13218" x="6965950" y="4191000"/>
          <p14:tracePt t="13231" x="6965950" y="4248150"/>
          <p14:tracePt t="13244" x="6965950" y="4286250"/>
          <p14:tracePt t="13259" x="6978650" y="4349750"/>
          <p14:tracePt t="13271" x="6991350" y="4432300"/>
          <p14:tracePt t="13284" x="7004050" y="4476750"/>
          <p14:tracePt t="13298" x="7029450" y="4565650"/>
          <p14:tracePt t="13311" x="7073900" y="4648200"/>
          <p14:tracePt t="13325" x="7105650" y="4711700"/>
          <p14:tracePt t="13327" x="7137400" y="4756150"/>
          <p14:tracePt t="13338" x="7169150" y="4813300"/>
          <p14:tracePt t="13351" x="7258050" y="4927600"/>
          <p14:tracePt t="13365" x="7302500" y="4991100"/>
          <p14:tracePt t="13367" x="7366000" y="5054600"/>
          <p14:tracePt t="13378" x="7416800" y="5099050"/>
          <p14:tracePt t="13391" x="7531100" y="5200650"/>
          <p14:tracePt t="13405" x="7607300" y="5264150"/>
          <p14:tracePt t="13418" x="7753350" y="5372100"/>
          <p14:tracePt t="13432" x="7905750" y="5448300"/>
          <p14:tracePt t="13447" x="8045450" y="5511800"/>
          <p14:tracePt t="13458" x="8115300" y="5530850"/>
          <p14:tracePt t="13471" x="8267700" y="5562600"/>
          <p14:tracePt t="13485" x="8356600" y="5581650"/>
          <p14:tracePt t="13498" x="8515350" y="5613400"/>
          <p14:tracePt t="13511" x="8705850" y="5632450"/>
          <p14:tracePt t="13525" x="8794750" y="5638800"/>
          <p14:tracePt t="13540" x="9036050" y="5657850"/>
          <p14:tracePt t="13551" x="9283700" y="5657850"/>
          <p14:tracePt t="13565" x="9404350" y="5657850"/>
          <p14:tracePt t="13578" x="9620250" y="5657850"/>
          <p14:tracePt t="13591" x="9804400" y="5613400"/>
          <p14:tracePt t="13604" x="9880600" y="5581650"/>
          <p14:tracePt t="13618" x="10045700" y="5530850"/>
          <p14:tracePt t="13631" x="10185400" y="5467350"/>
          <p14:tracePt t="13644" x="10255250" y="5435600"/>
          <p14:tracePt t="13658" x="10369550" y="5372100"/>
          <p14:tracePt t="13671" x="10477500" y="5295900"/>
          <p14:tracePt t="13684" x="10521950" y="5257800"/>
          <p14:tracePt t="13699" x="10598150" y="5162550"/>
          <p14:tracePt t="13711" x="10661650" y="5054600"/>
          <p14:tracePt t="13725" x="10674350" y="5003800"/>
          <p14:tracePt t="13726" x="10699750" y="4946650"/>
          <p14:tracePt t="13738" x="10718800" y="4902200"/>
          <p14:tracePt t="13751" x="10756900" y="4800600"/>
          <p14:tracePt t="13764" x="10763250" y="4762500"/>
          <p14:tracePt t="13778" x="10788650" y="4654550"/>
          <p14:tracePt t="13791" x="10814050" y="4559300"/>
          <p14:tracePt t="13804" x="10814050" y="4514850"/>
          <p14:tracePt t="13819" x="10826750" y="4432300"/>
          <p14:tracePt t="13831" x="10826750" y="4375150"/>
          <p14:tracePt t="13844" x="10826750" y="4343400"/>
          <p14:tracePt t="13858" x="10826750" y="4286250"/>
          <p14:tracePt t="13871" x="10807700" y="4222750"/>
          <p14:tracePt t="13885" x="10788650" y="4191000"/>
          <p14:tracePt t="13898" x="10731500" y="4108450"/>
          <p14:tracePt t="13913" x="10617200" y="4025900"/>
          <p14:tracePt t="13925" x="10547350" y="3994150"/>
          <p14:tracePt t="13938" x="10350500" y="3905250"/>
          <p14:tracePt t="13951" x="10134600" y="3822700"/>
          <p14:tracePt t="13964" x="10052050" y="3790950"/>
          <p14:tracePt t="13978" x="9880600" y="3765550"/>
          <p14:tracePt t="13992" x="9709150" y="3759200"/>
          <p14:tracePt t="14007" x="9499600" y="3759200"/>
          <p14:tracePt t="14018" x="9391650" y="3759200"/>
          <p14:tracePt t="14031" x="9194800" y="3759200"/>
          <p14:tracePt t="14044" x="9093200" y="3759200"/>
          <p14:tracePt t="14058" x="8902700" y="3778250"/>
          <p14:tracePt t="14071" x="8718550" y="3841750"/>
          <p14:tracePt t="14085" x="8636000" y="3860800"/>
          <p14:tracePt t="14087" x="8559800" y="3879850"/>
          <p14:tracePt t="14098" x="8496300" y="3917950"/>
          <p14:tracePt t="14111" x="8369300" y="3962400"/>
          <p14:tracePt t="14125" x="8312150" y="3994150"/>
          <p14:tracePt t="14138" x="8210550" y="4057650"/>
          <p14:tracePt t="14151" x="8121650" y="4133850"/>
          <p14:tracePt t="14164" x="8089900" y="4178300"/>
          <p14:tracePt t="14178" x="8032750" y="4267200"/>
          <p14:tracePt t="14191" x="7975600" y="4356100"/>
          <p14:tracePt t="14204" x="7950200" y="4400550"/>
          <p14:tracePt t="14218" x="7937500" y="4457700"/>
          <p14:tracePt t="14231" x="7937500" y="4489450"/>
          <p14:tracePt t="14244" x="7937500" y="4508500"/>
          <p14:tracePt t="14258" x="7937500" y="4533900"/>
          <p14:tracePt t="14272" x="7937500" y="4546600"/>
          <p14:tracePt t="14284" x="7937500" y="4559300"/>
          <p14:tracePt t="14298" x="7937500" y="4578350"/>
          <p14:tracePt t="14312" x="7937500" y="4603750"/>
          <p14:tracePt t="14325" x="7943850" y="4622800"/>
          <p14:tracePt t="14338" x="7956550" y="4654550"/>
          <p14:tracePt t="14351" x="7962900" y="4699000"/>
          <p14:tracePt t="14365" x="7981950" y="4737100"/>
          <p14:tracePt t="14378" x="7988300" y="4781550"/>
          <p14:tracePt t="14391" x="8026400" y="4851400"/>
          <p14:tracePt t="14405" x="8051800" y="4908550"/>
          <p14:tracePt t="14418" x="8128000" y="5016500"/>
          <p14:tracePt t="14431" x="8235950" y="5143500"/>
          <p14:tracePt t="14445" x="8439150" y="5289550"/>
          <p14:tracePt t="14460" x="8553450" y="5346700"/>
          <p14:tracePt t="14471" x="8743950" y="5429250"/>
          <p14:tracePt t="14485" x="8820150" y="5448300"/>
          <p14:tracePt t="14486" x="8896350" y="5454650"/>
          <p14:tracePt t="14498" x="8966200" y="5454650"/>
          <p14:tracePt t="14511" x="9067800" y="5454650"/>
          <p14:tracePt t="14524" x="9105900" y="5454650"/>
          <p14:tracePt t="14539" x="9150350" y="5448300"/>
          <p14:tracePt t="14553" x="9163050" y="5441950"/>
          <p14:tracePt t="14564" x="9182100" y="5435600"/>
          <p14:tracePt t="14578" x="9194800" y="5429250"/>
          <p14:tracePt t="14591" x="9194800" y="5422900"/>
          <p14:tracePt t="14630" x="0" y="0"/>
        </p14:tracePtLst>
        <p14:tracePtLst>
          <p14:tracePt t="31081" x="7791450" y="1816100"/>
          <p14:tracePt t="31086" x="7785100" y="1809750"/>
          <p14:tracePt t="31103" x="7772400" y="1797050"/>
          <p14:tracePt t="31112" x="7772400" y="1790700"/>
          <p14:tracePt t="31124" x="7766050" y="1771650"/>
          <p14:tracePt t="31137" x="7747000" y="1727200"/>
          <p14:tracePt t="31150" x="7721600" y="1670050"/>
          <p14:tracePt t="31166" x="7702550" y="1593850"/>
          <p14:tracePt t="31180" x="7696200" y="1562100"/>
          <p14:tracePt t="31190" x="7683500" y="1485900"/>
          <p14:tracePt t="31204" x="7664450" y="1460500"/>
          <p14:tracePt t="31217" x="7651750" y="1384300"/>
          <p14:tracePt t="31230" x="7626350" y="1320800"/>
          <p14:tracePt t="31244" x="7620000" y="1276350"/>
          <p14:tracePt t="31258" x="7581900" y="1206500"/>
          <p14:tracePt t="31271" x="7537450" y="1143000"/>
          <p14:tracePt t="31284" x="7512050" y="1117600"/>
          <p14:tracePt t="31297" x="7461250" y="1073150"/>
          <p14:tracePt t="31311" x="7404100" y="1041400"/>
          <p14:tracePt t="31324" x="7372350" y="1022350"/>
          <p14:tracePt t="31337" x="7308850" y="1003300"/>
          <p14:tracePt t="31350" x="7251700" y="990600"/>
          <p14:tracePt t="31364" x="7207250" y="990600"/>
          <p14:tracePt t="31377" x="7124700" y="990600"/>
          <p14:tracePt t="31391" x="7048500" y="990600"/>
          <p14:tracePt t="31404" x="7035800" y="990600"/>
          <p14:tracePt t="31417" x="6953250" y="996950"/>
          <p14:tracePt t="31430" x="6864350" y="1028700"/>
          <p14:tracePt t="31445" x="6826250" y="1060450"/>
          <p14:tracePt t="31457" x="6750050" y="1104900"/>
          <p14:tracePt t="31470" x="6692900" y="1149350"/>
          <p14:tracePt t="31484" x="6680200" y="1168400"/>
          <p14:tracePt t="31497" x="6610350" y="1231900"/>
          <p14:tracePt t="31510" x="6572250" y="1314450"/>
          <p14:tracePt t="31524" x="6553200" y="1352550"/>
          <p14:tracePt t="31538" x="6527800" y="1435100"/>
          <p14:tracePt t="31551" x="6515100" y="1536700"/>
          <p14:tracePt t="31564" x="6515100" y="1568450"/>
          <p14:tracePt t="31577" x="6515100" y="1644650"/>
          <p14:tracePt t="31590" x="6515100" y="1708150"/>
          <p14:tracePt t="31604" x="6521450" y="1752600"/>
          <p14:tracePt t="31618" x="6527800" y="1816100"/>
          <p14:tracePt t="31631" x="6565900" y="1885950"/>
          <p14:tracePt t="31644" x="6584950" y="1924050"/>
          <p14:tracePt t="31657" x="6648450" y="2032000"/>
          <p14:tracePt t="31671" x="6731000" y="2139950"/>
          <p14:tracePt t="31684" x="6769100" y="2184400"/>
          <p14:tracePt t="31698" x="6870700" y="2266950"/>
          <p14:tracePt t="31711" x="7023100" y="2330450"/>
          <p14:tracePt t="31726" x="7226300" y="2381250"/>
          <p14:tracePt t="31737" x="7334250" y="2419350"/>
          <p14:tracePt t="31751" x="7550150" y="2425700"/>
          <p14:tracePt t="31764" x="7651750" y="2438400"/>
          <p14:tracePt t="31778" x="7791450" y="2438400"/>
          <p14:tracePt t="31792" x="7962900" y="2438400"/>
          <p14:tracePt t="31804" x="8051800" y="2406650"/>
          <p14:tracePt t="31818" x="8223250" y="2368550"/>
          <p14:tracePt t="31830" x="8382000" y="2298700"/>
          <p14:tracePt t="31845" x="8451850" y="2266950"/>
          <p14:tracePt t="31847" x="8534400" y="2216150"/>
          <p14:tracePt t="31857" x="8578850" y="2171700"/>
          <p14:tracePt t="31870" x="8661400" y="2089150"/>
          <p14:tracePt t="31885" x="8686800" y="2032000"/>
          <p14:tracePt t="31886" x="8693150" y="1987550"/>
          <p14:tracePt t="31898" x="8705850" y="1936750"/>
          <p14:tracePt t="31913" x="8705850" y="1835150"/>
          <p14:tracePt t="31924" x="8705850" y="1784350"/>
          <p14:tracePt t="31937" x="8680450" y="1670050"/>
          <p14:tracePt t="31950" x="8642350" y="1568450"/>
          <p14:tracePt t="31964" x="8623300" y="1524000"/>
          <p14:tracePt t="31977" x="8591550" y="1441450"/>
          <p14:tracePt t="31991" x="8547100" y="1365250"/>
          <p14:tracePt t="32004" x="8547100" y="1346200"/>
          <p14:tracePt t="32017" x="8509000" y="1282700"/>
          <p14:tracePt t="32030" x="8464550" y="1219200"/>
          <p14:tracePt t="32044" x="8451850" y="1193800"/>
          <p14:tracePt t="32057" x="8394700" y="1117600"/>
          <p14:tracePt t="32071" x="8356600" y="1073150"/>
          <p14:tracePt t="32085" x="8318500" y="1041400"/>
          <p14:tracePt t="32086" x="8280400" y="1016000"/>
          <p14:tracePt t="32097" x="8223250" y="990600"/>
          <p14:tracePt t="32110" x="8128000" y="952500"/>
          <p14:tracePt t="32124" x="8083550" y="927100"/>
          <p14:tracePt t="32137" x="7988300" y="882650"/>
          <p14:tracePt t="32150" x="7880350" y="850900"/>
          <p14:tracePt t="32165" x="7835900" y="838200"/>
          <p14:tracePt t="32177" x="7715250" y="819150"/>
          <p14:tracePt t="32190" x="7620000" y="812800"/>
          <p14:tracePt t="32204" x="7556500" y="812800"/>
          <p14:tracePt t="32217" x="7454900" y="812800"/>
          <p14:tracePt t="32230" x="7366000" y="812800"/>
          <p14:tracePt t="32244" x="7327900" y="812800"/>
          <p14:tracePt t="32258" x="7232650" y="838200"/>
          <p14:tracePt t="32271" x="7137400" y="895350"/>
          <p14:tracePt t="32284" x="7086600" y="920750"/>
          <p14:tracePt t="32297" x="7023100" y="965200"/>
          <p14:tracePt t="32310" x="6959600" y="1016000"/>
          <p14:tracePt t="32324" x="6921500" y="1047750"/>
          <p14:tracePt t="32337" x="6883400" y="1085850"/>
          <p14:tracePt t="32350" x="6826250" y="1149350"/>
          <p14:tracePt t="32364" x="6813550" y="1168400"/>
          <p14:tracePt t="32377" x="6788150" y="1219200"/>
          <p14:tracePt t="32391" x="6762750" y="1263650"/>
          <p14:tracePt t="32404" x="6762750" y="1270000"/>
          <p14:tracePt t="32417" x="6737350" y="1289050"/>
          <p14:tracePt t="32431" x="6724650" y="1301750"/>
          <p14:tracePt t="32444" x="6724650" y="1308100"/>
          <p14:tracePt t="32457" x="6718300" y="1314450"/>
          <p14:tracePt t="32550" x="0" y="0"/>
        </p14:tracePtLst>
        <p14:tracePtLst>
          <p14:tracePt t="32951" x="7461250" y="2095500"/>
          <p14:tracePt t="32960" x="7454900" y="2089150"/>
          <p14:tracePt t="32966" x="7448550" y="2082800"/>
          <p14:tracePt t="32977" x="7435850" y="2082800"/>
          <p14:tracePt t="32991" x="7416800" y="2070100"/>
          <p14:tracePt t="33004" x="7410450" y="2070100"/>
          <p14:tracePt t="33017" x="7372350" y="2057400"/>
          <p14:tracePt t="33030" x="7321550" y="2044700"/>
          <p14:tracePt t="33044" x="7283450" y="2038350"/>
          <p14:tracePt t="33057" x="7219950" y="2032000"/>
          <p14:tracePt t="33071" x="7169150" y="2019300"/>
          <p14:tracePt t="33084" x="7131050" y="2012950"/>
          <p14:tracePt t="33097" x="7061200" y="2006600"/>
          <p14:tracePt t="33111" x="6997700" y="2006600"/>
          <p14:tracePt t="33124" x="6965950" y="2006600"/>
          <p14:tracePt t="33138" x="6902450" y="2006600"/>
          <p14:tracePt t="33151" x="6838950" y="2006600"/>
          <p14:tracePt t="33164" x="6800850" y="2006600"/>
          <p14:tracePt t="33178" x="6750050" y="2006600"/>
          <p14:tracePt t="33190" x="6686550" y="2012950"/>
          <p14:tracePt t="33204" x="6642100" y="2025650"/>
          <p14:tracePt t="33217" x="6597650" y="2032000"/>
          <p14:tracePt t="33231" x="6540500" y="2051050"/>
          <p14:tracePt t="33244" x="6521450" y="2057400"/>
          <p14:tracePt t="33257" x="6477000" y="2076450"/>
          <p14:tracePt t="33271" x="6438900" y="2089150"/>
          <p14:tracePt t="33284" x="6432550" y="2095500"/>
          <p14:tracePt t="33297" x="6394450" y="2120900"/>
          <p14:tracePt t="33310" x="6375400" y="2133600"/>
          <p14:tracePt t="33324" x="6369050" y="2146300"/>
          <p14:tracePt t="33337" x="6362700" y="2159000"/>
          <p14:tracePt t="33350" x="6362700" y="2184400"/>
          <p14:tracePt t="33364" x="6362700" y="2190750"/>
          <p14:tracePt t="33377" x="6362700" y="2209800"/>
          <p14:tracePt t="33390" x="6369050" y="2241550"/>
          <p14:tracePt t="33404" x="6407150" y="2266950"/>
          <p14:tracePt t="33417" x="6515100" y="2317750"/>
          <p14:tracePt t="33430" x="6699250" y="2400300"/>
          <p14:tracePt t="33444" x="6819900" y="2419350"/>
          <p14:tracePt t="33457" x="7092950" y="2495550"/>
          <p14:tracePt t="33470" x="7404100" y="2533650"/>
          <p14:tracePt t="33484" x="7531100" y="2552700"/>
          <p14:tracePt t="33497" x="7912100" y="2552700"/>
          <p14:tracePt t="33510" x="8191500" y="2552700"/>
          <p14:tracePt t="33524" x="8286750" y="2552700"/>
          <p14:tracePt t="33538" x="8464550" y="2552700"/>
          <p14:tracePt t="33550" x="8597900" y="2527300"/>
          <p14:tracePt t="33564" x="8667750" y="2508250"/>
          <p14:tracePt t="33577" x="8775700" y="2463800"/>
          <p14:tracePt t="33590" x="8826500" y="2425700"/>
          <p14:tracePt t="33604" x="8851900" y="2400300"/>
          <p14:tracePt t="33617" x="8858250" y="2362200"/>
          <p14:tracePt t="33631" x="8858250" y="2317750"/>
          <p14:tracePt t="33644" x="8858250" y="2298700"/>
          <p14:tracePt t="33657" x="8858250" y="2266950"/>
          <p14:tracePt t="33670" x="8832850" y="2228850"/>
          <p14:tracePt t="33684" x="8826500" y="2209800"/>
          <p14:tracePt t="33697" x="8788400" y="2165350"/>
          <p14:tracePt t="33711" x="8718550" y="2120900"/>
          <p14:tracePt t="33724" x="8661400" y="2082800"/>
          <p14:tracePt t="33737" x="8559800" y="2032000"/>
          <p14:tracePt t="33750" x="8401050" y="1987550"/>
          <p14:tracePt t="33764" x="8318500" y="1968500"/>
          <p14:tracePt t="33777" x="8140700" y="1924050"/>
          <p14:tracePt t="33790" x="7975600" y="1917700"/>
          <p14:tracePt t="33804" x="7899400" y="1917700"/>
          <p14:tracePt t="33817" x="7772400" y="1917700"/>
          <p14:tracePt t="33830" x="7658100" y="1917700"/>
          <p14:tracePt t="33844" x="7600950" y="1924050"/>
          <p14:tracePt t="33857" x="7486650" y="1955800"/>
          <p14:tracePt t="33870" x="7353300" y="1981200"/>
          <p14:tracePt t="33884" x="7302500" y="1987550"/>
          <p14:tracePt t="33897" x="7207250" y="2000250"/>
          <p14:tracePt t="33910" x="7137400" y="2000250"/>
          <p14:tracePt t="33924" x="7112000" y="2000250"/>
          <p14:tracePt t="33937" x="7042150" y="2000250"/>
          <p14:tracePt t="33950" x="6991350" y="2000250"/>
          <p14:tracePt t="33964" x="6978650" y="2000250"/>
          <p14:tracePt t="33977" x="6934200" y="2000250"/>
          <p14:tracePt t="33991" x="6896100" y="2000250"/>
          <p14:tracePt t="34004" x="6889750" y="2000250"/>
          <p14:tracePt t="34017" x="6845300" y="2012950"/>
          <p14:tracePt t="34030" x="6819900" y="2025650"/>
          <p14:tracePt t="34044" x="6813550" y="2025650"/>
          <p14:tracePt t="34057" x="6775450" y="2038350"/>
          <p14:tracePt t="34071" x="6756400" y="2044700"/>
          <p14:tracePt t="34084" x="6743700" y="2057400"/>
          <p14:tracePt t="34097" x="6724650" y="2076450"/>
          <p14:tracePt t="34110" x="6705600" y="2089150"/>
          <p14:tracePt t="34124" x="6692900" y="2101850"/>
          <p14:tracePt t="34137" x="6673850" y="2120900"/>
          <p14:tracePt t="34151" x="6654800" y="2133600"/>
          <p14:tracePt t="34167" x="6635750" y="2152650"/>
          <p14:tracePt t="34183" x="6635750" y="2159000"/>
          <p14:tracePt t="34191" x="6616700" y="2178050"/>
          <p14:tracePt t="34206" x="6610350" y="2178050"/>
          <p14:tracePt t="34217" x="6610350" y="2184400"/>
          <p14:tracePt t="34230" x="6604000" y="2184400"/>
          <p14:tracePt t="34244" x="6604000" y="2190750"/>
          <p14:tracePt t="34278" x="6604000" y="2203450"/>
          <p14:tracePt t="34287" x="6616700" y="2209800"/>
          <p14:tracePt t="34294" x="6623050" y="2216150"/>
          <p14:tracePt t="34303" x="6642100" y="2222500"/>
          <p14:tracePt t="34310" x="6667500" y="2241550"/>
          <p14:tracePt t="34324" x="6699250" y="2247900"/>
          <p14:tracePt t="34337" x="6762750" y="2260600"/>
          <p14:tracePt t="34350" x="6838950" y="2266950"/>
          <p14:tracePt t="34364" x="6864350" y="2266950"/>
          <p14:tracePt t="34377" x="6896100" y="2266950"/>
          <p14:tracePt t="34377" x="0" y="0"/>
        </p14:tracePtLst>
        <p14:tracePtLst>
          <p14:tracePt t="45639" x="5346700" y="3238500"/>
          <p14:tracePt t="45646" x="5321300" y="3225800"/>
          <p14:tracePt t="45654" x="5308600" y="3213100"/>
          <p14:tracePt t="45664" x="5276850" y="3200400"/>
          <p14:tracePt t="45671" x="5257800" y="3187700"/>
          <p14:tracePt t="45684" x="5213350" y="3175000"/>
          <p14:tracePt t="45699" x="5137150" y="3143250"/>
          <p14:tracePt t="45711" x="5048250" y="3117850"/>
          <p14:tracePt t="45725" x="5003800" y="3117850"/>
          <p14:tracePt t="45737" x="4895850" y="3098800"/>
          <p14:tracePt t="45750" x="4756150" y="3098800"/>
          <p14:tracePt t="45763" x="4679950" y="3098800"/>
          <p14:tracePt t="45777" x="4502150" y="3098800"/>
          <p14:tracePt t="45791" x="4343400" y="3098800"/>
          <p14:tracePt t="45803" x="4267200" y="3098800"/>
          <p14:tracePt t="45817" x="4121150" y="3143250"/>
          <p14:tracePt t="45830" x="4000500" y="3181350"/>
          <p14:tracePt t="45844" x="3943350" y="3213100"/>
          <p14:tracePt t="45857" x="3854450" y="3263900"/>
          <p14:tracePt t="45870" x="3771900" y="3333750"/>
          <p14:tracePt t="45885" x="3740150" y="3365500"/>
          <p14:tracePt t="45897" x="3683000" y="3429000"/>
          <p14:tracePt t="45910" x="3644900" y="3473450"/>
          <p14:tracePt t="45923" x="3638550" y="3486150"/>
          <p14:tracePt t="45937" x="3632200" y="3511550"/>
          <p14:tracePt t="45950" x="3632200" y="3530600"/>
          <p14:tracePt t="45963" x="3632200" y="3549650"/>
          <p14:tracePt t="45977" x="3638550" y="3568700"/>
          <p14:tracePt t="45990" x="3689350" y="3625850"/>
          <p14:tracePt t="46003" x="3702050" y="3644900"/>
          <p14:tracePt t="46017" x="3790950" y="3721100"/>
          <p14:tracePt t="46030" x="3898900" y="3765550"/>
          <p14:tracePt t="46043" x="3987800" y="3797300"/>
          <p14:tracePt t="46057" x="4197350" y="3835400"/>
          <p14:tracePt t="46070" x="4432300" y="3886200"/>
          <p14:tracePt t="46085" x="4572000" y="3886200"/>
          <p14:tracePt t="46086" x="4711700" y="3886200"/>
          <p14:tracePt t="46097" x="4832350" y="3886200"/>
          <p14:tracePt t="46110" x="5054600" y="3886200"/>
          <p14:tracePt t="46123" x="5143500" y="3886200"/>
          <p14:tracePt t="46137" x="5308600" y="3867150"/>
          <p14:tracePt t="46150" x="5473700" y="3822700"/>
          <p14:tracePt t="46164" x="5562600" y="3797300"/>
          <p14:tracePt t="46177" x="5740400" y="3752850"/>
          <p14:tracePt t="46190" x="5899150" y="3695700"/>
          <p14:tracePt t="46203" x="5949950" y="3676650"/>
          <p14:tracePt t="46217" x="6064250" y="3613150"/>
          <p14:tracePt t="46230" x="6121400" y="3556000"/>
          <p14:tracePt t="46245" x="6146800" y="3536950"/>
          <p14:tracePt t="46257" x="6159500" y="3486150"/>
          <p14:tracePt t="46271" x="6159500" y="3435350"/>
          <p14:tracePt t="46283" x="6159500" y="3422650"/>
          <p14:tracePt t="46297" x="6159500" y="3390900"/>
          <p14:tracePt t="46310" x="6159500" y="3359150"/>
          <p14:tracePt t="46323" x="6159500" y="3340100"/>
          <p14:tracePt t="46338" x="6153150" y="3308350"/>
          <p14:tracePt t="46350" x="6121400" y="3270250"/>
          <p14:tracePt t="46363" x="6083300" y="3244850"/>
          <p14:tracePt t="46377" x="6000750" y="3206750"/>
          <p14:tracePt t="46390" x="5924550" y="3175000"/>
          <p14:tracePt t="46403" x="5873750" y="3162300"/>
          <p14:tracePt t="46417" x="5753100" y="3143250"/>
          <p14:tracePt t="46430" x="5632450" y="3130550"/>
          <p14:tracePt t="46444" x="5562600" y="3124200"/>
          <p14:tracePt t="46457" x="5461000" y="3124200"/>
          <p14:tracePt t="46470" x="5353050" y="3124200"/>
          <p14:tracePt t="46483" x="5302250" y="3124200"/>
          <p14:tracePt t="46497" x="5187950" y="3124200"/>
          <p14:tracePt t="46510" x="5086350" y="3149600"/>
          <p14:tracePt t="46523" x="5048250" y="3162300"/>
          <p14:tracePt t="46538" x="4978400" y="3200400"/>
          <p14:tracePt t="46550" x="4946650" y="3225800"/>
          <p14:tracePt t="46563" x="4933950" y="3232150"/>
          <p14:tracePt t="46577" x="4921250" y="3263900"/>
          <p14:tracePt t="46590" x="4914900" y="3270250"/>
          <p14:tracePt t="46591" x="0" y="0"/>
        </p14:tracePtLst>
      </p14:laserTraceLst>
    </p:ext>
  </p:extLs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AA73EF-54BA-47B5-88E1-B6B0F2555F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4535" y="13695"/>
            <a:ext cx="11026629" cy="484748"/>
          </a:xfrm>
          <a:solidFill>
            <a:schemeClr val="bg1"/>
          </a:solidFill>
        </p:spPr>
        <p:txBody>
          <a:bodyPr/>
          <a:lstStyle/>
          <a:p>
            <a:r>
              <a:rPr lang="en-US" dirty="0"/>
              <a:t>K-mean clustering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0980E23-0F84-45F5-AEE5-47FB5BB914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4307" y="612984"/>
            <a:ext cx="11617470" cy="4195415"/>
          </a:xfrm>
        </p:spPr>
        <p:txBody>
          <a:bodyPr/>
          <a:lstStyle/>
          <a:p>
            <a:r>
              <a:rPr lang="en-US" sz="2000" dirty="0">
                <a:latin typeface="+mn-lt"/>
              </a:rPr>
              <a:t>PCA is decomposition. But sometimes, we don’t want to decompose our signal, but just group them into ‘alike’ sets.</a:t>
            </a:r>
          </a:p>
          <a:p>
            <a:r>
              <a:rPr lang="en-US" sz="2000" dirty="0">
                <a:latin typeface="+mn-lt"/>
              </a:rPr>
              <a:t>This is termed ‘clustering’. The easiest and most widely used method is the k-means algorithm</a:t>
            </a:r>
          </a:p>
          <a:p>
            <a:pPr marL="0" indent="0">
              <a:buNone/>
            </a:pPr>
            <a:endParaRPr lang="en-US" sz="2000" dirty="0">
              <a:latin typeface="+mn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699E69-0D42-478A-9B98-D1EA13356496}"/>
              </a:ext>
            </a:extLst>
          </p:cNvPr>
          <p:cNvSpPr txBox="1"/>
          <p:nvPr/>
        </p:nvSpPr>
        <p:spPr>
          <a:xfrm>
            <a:off x="1411804" y="3587301"/>
            <a:ext cx="112659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(Determine </a:t>
            </a:r>
            <a:r>
              <a:rPr lang="en-US" sz="2000" b="1" dirty="0"/>
              <a:t>S</a:t>
            </a:r>
            <a:r>
              <a:rPr lang="en-US" sz="2000" dirty="0"/>
              <a:t> = {S</a:t>
            </a:r>
            <a:r>
              <a:rPr lang="en-US" sz="2000" baseline="-25000" dirty="0"/>
              <a:t>1</a:t>
            </a:r>
            <a:r>
              <a:rPr lang="en-US" sz="2000" dirty="0"/>
              <a:t>,S</a:t>
            </a:r>
            <a:r>
              <a:rPr lang="en-US" sz="2000" baseline="-25000" dirty="0"/>
              <a:t>2</a:t>
            </a:r>
            <a:r>
              <a:rPr lang="en-US" sz="2000" dirty="0"/>
              <a:t>,…</a:t>
            </a:r>
            <a:r>
              <a:rPr lang="en-US" sz="2000" dirty="0" err="1"/>
              <a:t>S</a:t>
            </a:r>
            <a:r>
              <a:rPr lang="en-US" sz="2000" baseline="-25000" dirty="0" err="1"/>
              <a:t>k</a:t>
            </a:r>
            <a:r>
              <a:rPr lang="en-US" sz="2000" dirty="0"/>
              <a:t>}, such that within cluster sum of squares is minimized)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2F25BA-6503-466A-B1CC-08C1734870F2}"/>
              </a:ext>
            </a:extLst>
          </p:cNvPr>
          <p:cNvSpPr txBox="1"/>
          <p:nvPr/>
        </p:nvSpPr>
        <p:spPr>
          <a:xfrm>
            <a:off x="1411804" y="1822036"/>
            <a:ext cx="109036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K-means Clustering algorithm, to separate data (x</a:t>
            </a:r>
            <a:r>
              <a:rPr lang="en-US" sz="2000" b="1" baseline="-25000" dirty="0"/>
              <a:t>1</a:t>
            </a:r>
            <a:r>
              <a:rPr lang="en-US" sz="2000" b="1" dirty="0"/>
              <a:t>,x</a:t>
            </a:r>
            <a:r>
              <a:rPr lang="en-US" sz="2000" b="1" baseline="-25000" dirty="0"/>
              <a:t>2</a:t>
            </a:r>
            <a:r>
              <a:rPr lang="en-US" sz="2000" b="1" dirty="0"/>
              <a:t>,…,</a:t>
            </a:r>
            <a:r>
              <a:rPr lang="en-US" sz="2000" b="1" dirty="0" err="1"/>
              <a:t>x</a:t>
            </a:r>
            <a:r>
              <a:rPr lang="en-US" sz="2000" b="1" baseline="-25000" dirty="0" err="1"/>
              <a:t>n</a:t>
            </a:r>
            <a:r>
              <a:rPr lang="en-US" sz="2000" b="1" dirty="0"/>
              <a:t>) into </a:t>
            </a:r>
            <a:r>
              <a:rPr lang="en-US" sz="2000" b="1" i="1" dirty="0"/>
              <a:t>k</a:t>
            </a:r>
            <a:r>
              <a:rPr lang="en-US" sz="2000" b="1" dirty="0"/>
              <a:t> clusters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3635C02-2B7C-4951-BF3A-81E050F5B91C}"/>
                  </a:ext>
                </a:extLst>
              </p:cNvPr>
              <p:cNvSpPr txBox="1"/>
              <p:nvPr/>
            </p:nvSpPr>
            <p:spPr>
              <a:xfrm>
                <a:off x="1693510" y="2467530"/>
                <a:ext cx="2736903" cy="9130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func>
                              <m:func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  <m:brk m:alnAt="7"/>
                                  </m:rPr>
                                  <a:rPr lang="en-US">
                                    <a:latin typeface="Cambria Math"/>
                                  </a:rPr>
                                  <m:t>a</m:t>
                                </m:r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/>
                                  </a:rPr>
                                  <m:t>rg</m:t>
                                </m:r>
                              </m:fName>
                              <m:e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/>
                                  </a:rPr>
                                  <m:t>min</m:t>
                                </m:r>
                              </m:e>
                            </m:func>
                          </m:e>
                        </m:mr>
                        <m:mr>
                          <m:e>
                            <m:r>
                              <a:rPr lang="en-US" b="1" i="1">
                                <a:latin typeface="Cambria Math"/>
                              </a:rPr>
                              <m:t>𝒔</m:t>
                            </m:r>
                          </m:e>
                        </m:mr>
                      </m:m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/>
                            </a:rPr>
                            <m:t>𝑖</m:t>
                          </m:r>
                          <m:r>
                            <a:rPr lang="en-US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/>
                            </a:rPr>
                            <m:t>𝑘</m:t>
                          </m:r>
                        </m:sup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b="1">
                                  <a:latin typeface="Cambria Math"/>
                                </a:rPr>
                                <m:t>𝐱</m:t>
                              </m:r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/>
                                  <a:ea typeface="Cambria Math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/>
                                      <a:ea typeface="Cambria Math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/>
                                      <a:ea typeface="Cambria Math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1">
                                              <a:latin typeface="Cambria Math"/>
                                            </a:rPr>
                                            <m:t>𝐱</m:t>
                                          </m:r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1" i="1">
                                                  <a:latin typeface="Cambria Math"/>
                                                  <a:ea typeface="Cambria Math"/>
                                                </a:rPr>
                                                <m:t>𝝁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/>
                                                  <a:ea typeface="Cambria Math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/>
                                      <a:ea typeface="Cambria Math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3635C02-2B7C-4951-BF3A-81E050F5B9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3510" y="2467530"/>
                <a:ext cx="2736903" cy="91307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F51ABD85-AFB7-4622-B9FC-90B63733A90C}"/>
              </a:ext>
            </a:extLst>
          </p:cNvPr>
          <p:cNvSpPr txBox="1"/>
          <p:nvPr/>
        </p:nvSpPr>
        <p:spPr>
          <a:xfrm>
            <a:off x="4601862" y="2656187"/>
            <a:ext cx="54184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where µ</a:t>
            </a:r>
            <a:r>
              <a:rPr lang="en-US" sz="2000" baseline="-25000" dirty="0" err="1"/>
              <a:t>i</a:t>
            </a:r>
            <a:r>
              <a:rPr lang="en-US" sz="2000" dirty="0"/>
              <a:t> is the mean of points in S</a:t>
            </a:r>
            <a:r>
              <a:rPr lang="en-US" sz="2000" baseline="-25000" dirty="0"/>
              <a:t>i</a:t>
            </a:r>
          </a:p>
        </p:txBody>
      </p:sp>
      <p:pic>
        <p:nvPicPr>
          <p:cNvPr id="9" name="Picture 2" descr="https://upload.wikimedia.org/wikipedia/commons/thumb/5/5e/K_Means_Example_Step_1.svg/197px-K_Means_Example_Step_1.svg.png">
            <a:extLst>
              <a:ext uri="{FF2B5EF4-FFF2-40B4-BE49-F238E27FC236}">
                <a16:creationId xmlns:a16="http://schemas.microsoft.com/office/drawing/2014/main" id="{D1F140F9-608C-4D60-BD34-3BAF74D20C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126" y="4311426"/>
            <a:ext cx="1876425" cy="1809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https://upload.wikimedia.org/wikipedia/commons/thumb/a/a5/K_Means_Example_Step_2.svg/197px-K_Means_Example_Step_2.svg.png">
            <a:extLst>
              <a:ext uri="{FF2B5EF4-FFF2-40B4-BE49-F238E27FC236}">
                <a16:creationId xmlns:a16="http://schemas.microsoft.com/office/drawing/2014/main" id="{3BD87F1D-ADC7-45B5-AC36-7A346FB3BE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0462" y="4387385"/>
            <a:ext cx="1876425" cy="1619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https://upload.wikimedia.org/wikipedia/commons/thumb/3/3e/K_Means_Example_Step_3.svg/197px-K_Means_Example_Step_3.svg.png">
            <a:extLst>
              <a:ext uri="{FF2B5EF4-FFF2-40B4-BE49-F238E27FC236}">
                <a16:creationId xmlns:a16="http://schemas.microsoft.com/office/drawing/2014/main" id="{C3B00919-3992-4400-81F9-7B7A0F0482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5422" y="4370155"/>
            <a:ext cx="1876425" cy="1619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 descr="https://upload.wikimedia.org/wikipedia/commons/thumb/d/d2/K_Means_Example_Step_4.svg/197px-K_Means_Example_Step_4.svg.png">
            <a:extLst>
              <a:ext uri="{FF2B5EF4-FFF2-40B4-BE49-F238E27FC236}">
                <a16:creationId xmlns:a16="http://schemas.microsoft.com/office/drawing/2014/main" id="{DB567376-88DF-48B2-982A-AF21625C9D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9614" y="4460830"/>
            <a:ext cx="1876425" cy="1619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2C7D278-9C01-420D-BEA9-633BB5CAFC5E}"/>
              </a:ext>
            </a:extLst>
          </p:cNvPr>
          <p:cNvSpPr txBox="1"/>
          <p:nvPr/>
        </p:nvSpPr>
        <p:spPr>
          <a:xfrm>
            <a:off x="1898249" y="6121176"/>
            <a:ext cx="1174177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b="1" dirty="0"/>
              <a:t>Step 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65EB788-0B20-4715-B8B6-2632D99B4F49}"/>
              </a:ext>
            </a:extLst>
          </p:cNvPr>
          <p:cNvSpPr txBox="1"/>
          <p:nvPr/>
        </p:nvSpPr>
        <p:spPr>
          <a:xfrm>
            <a:off x="3925774" y="6121176"/>
            <a:ext cx="1174177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b="1" dirty="0"/>
              <a:t>Step 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98D3843-B8D1-4366-A770-18F562741286}"/>
              </a:ext>
            </a:extLst>
          </p:cNvPr>
          <p:cNvSpPr txBox="1"/>
          <p:nvPr/>
        </p:nvSpPr>
        <p:spPr>
          <a:xfrm>
            <a:off x="6276545" y="6121176"/>
            <a:ext cx="1174177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b="1" dirty="0"/>
              <a:t>Step 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6D03B67-00C6-4F73-84A7-1A8840CD6F32}"/>
              </a:ext>
            </a:extLst>
          </p:cNvPr>
          <p:cNvSpPr txBox="1"/>
          <p:nvPr/>
        </p:nvSpPr>
        <p:spPr>
          <a:xfrm>
            <a:off x="8039614" y="6121176"/>
            <a:ext cx="1876425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b="1" dirty="0"/>
              <a:t>Step 4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EDEEC7E-81DC-4208-B47D-EAF5EC243567}"/>
              </a:ext>
            </a:extLst>
          </p:cNvPr>
          <p:cNvSpPr txBox="1"/>
          <p:nvPr/>
        </p:nvSpPr>
        <p:spPr>
          <a:xfrm>
            <a:off x="803154" y="6462808"/>
            <a:ext cx="2465317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dirty="0"/>
              <a:t>Source: Wikipedia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42508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413"/>
    </mc:Choice>
    <mc:Fallback xmlns="">
      <p:transition spd="slow" advTm="454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</p:bldLst>
  </p:timing>
  <p:extLst>
    <p:ext uri="{3A86A75C-4F4B-4683-9AE1-C65F6400EC91}">
      <p14:laserTraceLst xmlns:p14="http://schemas.microsoft.com/office/powerpoint/2010/main">
        <p14:tracePtLst>
          <p14:tracePt t="31392" x="2774950" y="5702300"/>
          <p14:tracePt t="31412" x="2768600" y="5702300"/>
          <p14:tracePt t="31421" x="2762250" y="5702300"/>
          <p14:tracePt t="31431" x="2755900" y="5689600"/>
          <p14:tracePt t="31442" x="2736850" y="5689600"/>
          <p14:tracePt t="31455" x="2711450" y="5689600"/>
          <p14:tracePt t="31469" x="2660650" y="5689600"/>
          <p14:tracePt t="31482" x="2616200" y="5689600"/>
          <p14:tracePt t="31496" x="2546350" y="5689600"/>
          <p14:tracePt t="31509" x="2444750" y="5689600"/>
          <p14:tracePt t="31522" x="2393950" y="5689600"/>
          <p14:tracePt t="31535" x="2286000" y="5689600"/>
          <p14:tracePt t="31548" x="2178050" y="5689600"/>
          <p14:tracePt t="31563" x="2070100" y="5708650"/>
          <p14:tracePt t="31575" x="2006600" y="5734050"/>
          <p14:tracePt t="31588" x="1905000" y="5765800"/>
          <p14:tracePt t="31603" x="1847850" y="5772150"/>
          <p14:tracePt t="31615" x="1739900" y="5835650"/>
          <p14:tracePt t="31628" x="1657350" y="5892800"/>
          <p14:tracePt t="31642" x="1612900" y="5924550"/>
          <p14:tracePt t="31656" x="1543050" y="5962650"/>
          <p14:tracePt t="31659" x="1511300" y="5988050"/>
          <p14:tracePt t="31668" x="1492250" y="6013450"/>
          <p14:tracePt t="31682" x="1473200" y="6019800"/>
          <p14:tracePt t="31695" x="1447800" y="6045200"/>
          <p14:tracePt t="31708" x="1428750" y="6083300"/>
          <p14:tracePt t="31722" x="1422400" y="6108700"/>
          <p14:tracePt t="31735" x="1422400" y="6146800"/>
          <p14:tracePt t="31749" x="1422400" y="6197600"/>
          <p14:tracePt t="31762" x="1422400" y="6223000"/>
          <p14:tracePt t="31775" x="1428750" y="6292850"/>
          <p14:tracePt t="31788" x="1447800" y="6356350"/>
          <p14:tracePt t="31802" x="1466850" y="6394450"/>
          <p14:tracePt t="31815" x="1504950" y="6457950"/>
          <p14:tracePt t="31829" x="1555750" y="6515100"/>
          <p14:tracePt t="31842" x="1574800" y="6527800"/>
          <p14:tracePt t="31855" x="1638300" y="6578600"/>
          <p14:tracePt t="31868" x="1714500" y="6623050"/>
          <p14:tracePt t="31882" x="1765300" y="6648450"/>
          <p14:tracePt t="31895" x="1892300" y="6692900"/>
          <p14:tracePt t="31908" x="2019300" y="6724650"/>
          <p14:tracePt t="31922" x="2089150" y="6737350"/>
          <p14:tracePt t="31935" x="2197100" y="6737350"/>
          <p14:tracePt t="31949" x="2305050" y="6737350"/>
          <p14:tracePt t="31955" x="2336800" y="6737350"/>
          <p14:tracePt t="31964" x="2374900" y="6737350"/>
          <p14:tracePt t="31975" x="2406650" y="6731000"/>
          <p14:tracePt t="31989" x="2457450" y="6699250"/>
          <p14:tracePt t="32002" x="2489200" y="6680200"/>
          <p14:tracePt t="32016" x="2520950" y="6648450"/>
          <p14:tracePt t="32029" x="2559050" y="6584950"/>
          <p14:tracePt t="32046" x="2571750" y="6553200"/>
          <p14:tracePt t="32055" x="2578100" y="6540500"/>
          <p14:tracePt t="32068" x="2590800" y="6496050"/>
          <p14:tracePt t="32082" x="2590800" y="6477000"/>
          <p14:tracePt t="32095" x="2590800" y="6451600"/>
          <p14:tracePt t="32111" x="2590800" y="6432550"/>
          <p14:tracePt t="32122" x="2590800" y="6426200"/>
          <p14:tracePt t="32135" x="2590800" y="6407150"/>
          <p14:tracePt t="32149" x="2584450" y="6381750"/>
          <p14:tracePt t="32162" x="2584450" y="6369050"/>
          <p14:tracePt t="32176" x="2565400" y="6350000"/>
          <p14:tracePt t="32188" x="2546350" y="6324600"/>
          <p14:tracePt t="32202" x="2533650" y="6305550"/>
          <p14:tracePt t="32215" x="2476500" y="6261100"/>
          <p14:tracePt t="32229" x="2432050" y="6229350"/>
          <p14:tracePt t="32242" x="2400300" y="6210300"/>
          <p14:tracePt t="32255" x="2330450" y="6165850"/>
          <p14:tracePt t="32268" x="2247900" y="6134100"/>
          <p14:tracePt t="32282" x="2222500" y="6127750"/>
          <p14:tracePt t="32295" x="2165350" y="6108700"/>
          <p14:tracePt t="32308" x="2127250" y="6108700"/>
          <p14:tracePt t="32322" x="2108200" y="6108700"/>
          <p14:tracePt t="32335" x="2082800" y="6108700"/>
          <p14:tracePt t="32348" x="2051050" y="6108700"/>
          <p14:tracePt t="32362" x="2044700" y="6108700"/>
          <p14:tracePt t="32377" x="2032000" y="6108700"/>
          <p14:tracePt t="32391" x="2019300" y="6115050"/>
          <p14:tracePt t="32396" x="2012950" y="6115050"/>
          <p14:tracePt t="32415" x="2006600" y="6121400"/>
          <p14:tracePt t="32415" x="0" y="0"/>
        </p14:tracePtLst>
      </p14:laserTraceLst>
    </p:ext>
  </p:extLs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7CA6C-3E43-4582-AD41-88BEBC252C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6061" y="13004"/>
            <a:ext cx="11054339" cy="484748"/>
          </a:xfrm>
          <a:solidFill>
            <a:schemeClr val="bg1"/>
          </a:solidFill>
        </p:spPr>
        <p:txBody>
          <a:bodyPr/>
          <a:lstStyle/>
          <a:p>
            <a:r>
              <a:rPr lang="en-US" dirty="0"/>
              <a:t>K-means clustering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2A2D19-2ED7-4AE8-92B8-B1B57E4A9F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0047" y="497752"/>
            <a:ext cx="3004790" cy="27348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5A5231C-4597-444D-8DB3-BB7B77EDAB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661" y="3015634"/>
            <a:ext cx="2932588" cy="266333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0295D2E-D0F9-474C-BBB8-A6DF97A197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1924" y="2978038"/>
            <a:ext cx="3002915" cy="273852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67EEB9E-0504-42A4-99CB-6ED282794B91}"/>
              </a:ext>
            </a:extLst>
          </p:cNvPr>
          <p:cNvSpPr txBox="1"/>
          <p:nvPr/>
        </p:nvSpPr>
        <p:spPr>
          <a:xfrm>
            <a:off x="1195731" y="5652175"/>
            <a:ext cx="71604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prstClr val="black"/>
                </a:solidFill>
              </a:rPr>
              <a:t>K-means result of the CITS map broken into</a:t>
            </a:r>
          </a:p>
          <a:p>
            <a:r>
              <a:rPr lang="en-US" sz="2000" dirty="0">
                <a:solidFill>
                  <a:prstClr val="black"/>
                </a:solidFill>
              </a:rPr>
              <a:t>three distinct clusters: CITS map of all three clusters combined vs. individual cluster distribution in the map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5F54ED5-37F0-4E33-A824-78A357E00D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7544" y="497752"/>
            <a:ext cx="2894707" cy="273482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17C17D2-549C-4647-A0C4-5D90876EC0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01435" y="506837"/>
            <a:ext cx="4778346" cy="388410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014948A-614D-4E1A-8CF4-FE42DF75E86C}"/>
              </a:ext>
            </a:extLst>
          </p:cNvPr>
          <p:cNvSpPr/>
          <p:nvPr/>
        </p:nvSpPr>
        <p:spPr>
          <a:xfrm>
            <a:off x="6968618" y="4347302"/>
            <a:ext cx="491116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cap="small" dirty="0">
                <a:latin typeface="Times New Roman" panose="02020603050405020304" pitchFamily="18" charset="0"/>
                <a:ea typeface="Times New Roman" panose="02020603050405020304" pitchFamily="18" charset="0"/>
              </a:rPr>
              <a:t>M. </a:t>
            </a:r>
            <a:r>
              <a:rPr lang="en-US" cap="small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Ziatdinov</a:t>
            </a:r>
            <a:r>
              <a:rPr lang="en-US" cap="small" dirty="0">
                <a:latin typeface="Times New Roman" panose="02020603050405020304" pitchFamily="18" charset="0"/>
                <a:ea typeface="Times New Roman" panose="02020603050405020304" pitchFamily="18" charset="0"/>
              </a:rPr>
              <a:t>, A. </a:t>
            </a:r>
            <a:r>
              <a:rPr lang="en-US" cap="small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Maksov</a:t>
            </a:r>
            <a:r>
              <a:rPr lang="en-US" cap="small" dirty="0">
                <a:latin typeface="Times New Roman" panose="02020603050405020304" pitchFamily="18" charset="0"/>
                <a:ea typeface="Times New Roman" panose="02020603050405020304" pitchFamily="18" charset="0"/>
              </a:rPr>
              <a:t>, L. Li, A. </a:t>
            </a:r>
            <a:r>
              <a:rPr lang="en-US" cap="small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Sefat</a:t>
            </a:r>
            <a:r>
              <a:rPr lang="en-US" cap="small" dirty="0">
                <a:latin typeface="Times New Roman" panose="02020603050405020304" pitchFamily="18" charset="0"/>
                <a:ea typeface="Times New Roman" panose="02020603050405020304" pitchFamily="18" charset="0"/>
              </a:rPr>
              <a:t>, P. </a:t>
            </a:r>
            <a:r>
              <a:rPr lang="en-US" cap="small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Maksymovych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, and </a:t>
            </a:r>
            <a:r>
              <a:rPr lang="en-US" cap="small" dirty="0">
                <a:latin typeface="Times New Roman" panose="02020603050405020304" pitchFamily="18" charset="0"/>
                <a:ea typeface="Times New Roman" panose="02020603050405020304" pitchFamily="18" charset="0"/>
              </a:rPr>
              <a:t>S.V. Kalinin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Deep data mining in a real space: Separation of intertwined electronic responses in a lightly-doped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BaFe</a:t>
            </a:r>
            <a:r>
              <a:rPr lang="en-US" baseline="-25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2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As</a:t>
            </a:r>
            <a:r>
              <a:rPr lang="en-US" baseline="-25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2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, Nanotechnology </a:t>
            </a:r>
            <a:r>
              <a:rPr lang="en-US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27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, 475706 (2016).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3798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352"/>
    </mc:Choice>
    <mc:Fallback xmlns="">
      <p:transition spd="slow" advTm="39352"/>
    </mc:Fallback>
  </mc:AlternateContent>
  <p:extLst>
    <p:ext uri="{3A86A75C-4F4B-4683-9AE1-C65F6400EC91}">
      <p14:laserTraceLst xmlns:p14="http://schemas.microsoft.com/office/powerpoint/2010/main">
        <p14:tracePtLst>
          <p14:tracePt t="3968" x="4502150" y="1676400"/>
          <p14:tracePt t="3977" x="4502150" y="1670050"/>
          <p14:tracePt t="3988" x="4502150" y="1657350"/>
          <p14:tracePt t="4001" x="4470400" y="1638300"/>
          <p14:tracePt t="4015" x="4438650" y="1625600"/>
          <p14:tracePt t="4027" x="4406900" y="1612900"/>
          <p14:tracePt t="4041" x="4349750" y="1600200"/>
          <p14:tracePt t="4054" x="4286250" y="1581150"/>
          <p14:tracePt t="4067" x="4248150" y="1568450"/>
          <p14:tracePt t="4081" x="4191000" y="1555750"/>
          <p14:tracePt t="4094" x="4102100" y="1549400"/>
          <p14:tracePt t="4107" x="4051300" y="1543050"/>
          <p14:tracePt t="4121" x="3949700" y="1543050"/>
          <p14:tracePt t="4136" x="3848100" y="1543050"/>
          <p14:tracePt t="4148" x="3784600" y="1543050"/>
          <p14:tracePt t="4161" x="3695700" y="1543050"/>
          <p14:tracePt t="4174" x="3606800" y="1543050"/>
          <p14:tracePt t="4188" x="3562350" y="1543050"/>
          <p14:tracePt t="4201" x="3479800" y="1543050"/>
          <p14:tracePt t="4214" x="3371850" y="1543050"/>
          <p14:tracePt t="4228" x="3321050" y="1543050"/>
          <p14:tracePt t="4241" x="3219450" y="1555750"/>
          <p14:tracePt t="4254" x="3124200" y="1581150"/>
          <p14:tracePt t="4267" x="3079750" y="1600200"/>
          <p14:tracePt t="4281" x="2978150" y="1644650"/>
          <p14:tracePt t="4294" x="2921000" y="1689100"/>
          <p14:tracePt t="4307" x="2882900" y="1708150"/>
          <p14:tracePt t="4321" x="2838450" y="1752600"/>
          <p14:tracePt t="4335" x="2781300" y="1816100"/>
          <p14:tracePt t="4347" x="2762250" y="1835150"/>
          <p14:tracePt t="4361" x="2717800" y="1930400"/>
          <p14:tracePt t="4374" x="2686050" y="1993900"/>
          <p14:tracePt t="4387" x="2673350" y="2051050"/>
          <p14:tracePt t="4401" x="2647950" y="2139950"/>
          <p14:tracePt t="4414" x="2635250" y="2235200"/>
          <p14:tracePt t="4427" x="2622550" y="2266950"/>
          <p14:tracePt t="4441" x="2622550" y="2349500"/>
          <p14:tracePt t="4454" x="2622550" y="2425700"/>
          <p14:tracePt t="4467" x="2622550" y="2457450"/>
          <p14:tracePt t="4481" x="2622550" y="2533650"/>
          <p14:tracePt t="4494" x="2641600" y="2616200"/>
          <p14:tracePt t="4507" x="2654300" y="2660650"/>
          <p14:tracePt t="4521" x="2679700" y="2736850"/>
          <p14:tracePt t="4534" x="2711450" y="2819400"/>
          <p14:tracePt t="4547" x="2730500" y="2863850"/>
          <p14:tracePt t="4561" x="2762250" y="2933700"/>
          <p14:tracePt t="4574" x="2800350" y="2990850"/>
          <p14:tracePt t="4588" x="2813050" y="3009900"/>
          <p14:tracePt t="4601" x="2838450" y="3041650"/>
          <p14:tracePt t="4614" x="2857500" y="3067050"/>
          <p14:tracePt t="4628" x="2876550" y="3086100"/>
          <p14:tracePt t="4641" x="2908300" y="3111500"/>
          <p14:tracePt t="4656" x="2959100" y="3136900"/>
          <p14:tracePt t="4667" x="3003550" y="3155950"/>
          <p14:tracePt t="4681" x="3086100" y="3187700"/>
          <p14:tracePt t="4696" x="3155950" y="3219450"/>
          <p14:tracePt t="4708" x="3187700" y="3225800"/>
          <p14:tracePt t="4722" x="3244850" y="3232150"/>
          <p14:tracePt t="4734" x="3295650" y="3244850"/>
          <p14:tracePt t="4747" x="3321050" y="3244850"/>
          <p14:tracePt t="4762" x="3397250" y="3244850"/>
          <p14:tracePt t="4776" x="3460750" y="3219450"/>
          <p14:tracePt t="4788" x="3479800" y="3206750"/>
          <p14:tracePt t="4801" x="3536950" y="3155950"/>
          <p14:tracePt t="4807" x="3556000" y="3130550"/>
          <p14:tracePt t="4815" x="3575050" y="3092450"/>
          <p14:tracePt t="4827" x="3587750" y="3073400"/>
          <p14:tracePt t="4841" x="3606800" y="2990850"/>
          <p14:tracePt t="4854" x="3613150" y="2914650"/>
          <p14:tracePt t="4868" x="3613150" y="2863850"/>
          <p14:tracePt t="4882" x="3613150" y="2768600"/>
          <p14:tracePt t="4894" x="3613150" y="2673350"/>
          <p14:tracePt t="4907" x="3606800" y="2616200"/>
          <p14:tracePt t="4921" x="3575050" y="2501900"/>
          <p14:tracePt t="4934" x="3543300" y="2381250"/>
          <p14:tracePt t="4947" x="3530600" y="2324100"/>
          <p14:tracePt t="4961" x="3492500" y="2203450"/>
          <p14:tracePt t="4975" x="3454400" y="2095500"/>
          <p14:tracePt t="4987" x="3435350" y="2038350"/>
          <p14:tracePt t="5001" x="3390900" y="1936750"/>
          <p14:tracePt t="5015" x="3359150" y="1860550"/>
          <p14:tracePt t="5027" x="3340100" y="1835150"/>
          <p14:tracePt t="5040" x="3333750" y="1797050"/>
          <p14:tracePt t="5055" x="3321050" y="1765300"/>
          <p14:tracePt t="5067" x="3321050" y="1758950"/>
          <p14:tracePt t="5081" x="3314700" y="1746250"/>
          <p14:tracePt t="5214" x="3314700" y="1739900"/>
          <p14:tracePt t="5261" x="3321050" y="1733550"/>
          <p14:tracePt t="5272" x="3327400" y="1733550"/>
          <p14:tracePt t="5278" x="3327400" y="1727200"/>
          <p14:tracePt t="5286" x="3333750" y="1720850"/>
          <p14:tracePt t="5294" x="3333750" y="1714500"/>
          <p14:tracePt t="5307" x="3333750" y="1708150"/>
          <p14:tracePt t="5322" x="3333750" y="1695450"/>
          <p14:tracePt t="5334" x="3333750" y="1689100"/>
          <p14:tracePt t="5351" x="3333750" y="1676400"/>
          <p14:tracePt t="5367" x="3327400" y="1670050"/>
          <p14:tracePt t="5375" x="3321050" y="1663700"/>
          <p14:tracePt t="5387" x="3302000" y="1663700"/>
          <p14:tracePt t="5402" x="3276600" y="1663700"/>
          <p14:tracePt t="5415" x="3257550" y="1663700"/>
          <p14:tracePt t="5428" x="3251200" y="1663700"/>
          <p14:tracePt t="5441" x="3219450" y="1670050"/>
          <p14:tracePt t="5454" x="3194050" y="1701800"/>
          <p14:tracePt t="5467" x="3181350" y="1714500"/>
          <p14:tracePt t="5480" x="3149600" y="1771650"/>
          <p14:tracePt t="5494" x="3124200" y="1828800"/>
          <p14:tracePt t="5508" x="3117850" y="1866900"/>
          <p14:tracePt t="5521" x="3117850" y="1936750"/>
          <p14:tracePt t="5534" x="3117850" y="2006600"/>
          <p14:tracePt t="5547" x="3117850" y="2025650"/>
          <p14:tracePt t="5561" x="3124200" y="2038350"/>
          <p14:tracePt t="5574" x="3136900" y="2057400"/>
          <p14:tracePt t="5588" x="3143250" y="2063750"/>
          <p14:tracePt t="5601" x="3155950" y="2076450"/>
          <p14:tracePt t="5614" x="3175000" y="2076450"/>
          <p14:tracePt t="5628" x="3187700" y="2076450"/>
          <p14:tracePt t="5641" x="3225800" y="2076450"/>
          <p14:tracePt t="5654" x="3257550" y="2076450"/>
          <p14:tracePt t="5667" x="3270250" y="2076450"/>
          <p14:tracePt t="5680" x="3289300" y="2076450"/>
          <p14:tracePt t="5695" x="3295650" y="2076450"/>
          <p14:tracePt t="5707" x="3308350" y="2070100"/>
          <p14:tracePt t="5721" x="3314700" y="2070100"/>
          <p14:tracePt t="5735" x="3327400" y="2057400"/>
          <p14:tracePt t="5747" x="3333750" y="2057400"/>
          <p14:tracePt t="5782" x="3333750" y="2051050"/>
          <p14:tracePt t="5902" x="3314700" y="2051050"/>
          <p14:tracePt t="5911" x="3289300" y="2051050"/>
          <p14:tracePt t="5919" x="3270250" y="2051050"/>
          <p14:tracePt t="5926" x="3238500" y="2051050"/>
          <p14:tracePt t="5935" x="3194050" y="2051050"/>
          <p14:tracePt t="5950" x="3124200" y="2051050"/>
          <p14:tracePt t="5960" x="3098800" y="2051050"/>
          <p14:tracePt t="5974" x="3028950" y="2070100"/>
          <p14:tracePt t="5988" x="2984500" y="2089150"/>
          <p14:tracePt t="6001" x="2908300" y="2127250"/>
          <p14:tracePt t="6017" x="2844800" y="2171700"/>
          <p14:tracePt t="6028" x="2825750" y="2190750"/>
          <p14:tracePt t="6041" x="2762250" y="2254250"/>
          <p14:tracePt t="6055" x="2711450" y="2324100"/>
          <p14:tracePt t="6069" x="2692400" y="2362200"/>
          <p14:tracePt t="6081" x="2660650" y="2444750"/>
          <p14:tracePt t="6094" x="2628900" y="2533650"/>
          <p14:tracePt t="6107" x="2628900" y="2565400"/>
          <p14:tracePt t="6121" x="2622550" y="2647950"/>
          <p14:tracePt t="6136" x="2622550" y="2736850"/>
          <p14:tracePt t="6147" x="2622550" y="2781300"/>
          <p14:tracePt t="6160" x="2622550" y="2901950"/>
          <p14:tracePt t="6174" x="2647950" y="3028950"/>
          <p14:tracePt t="6187" x="2679700" y="3086100"/>
          <p14:tracePt t="6200" x="2711450" y="3175000"/>
          <p14:tracePt t="6214" x="2743200" y="3232150"/>
          <p14:tracePt t="6228" x="2762250" y="3263900"/>
          <p14:tracePt t="6241" x="2781300" y="3302000"/>
          <p14:tracePt t="6257" x="2819400" y="3340100"/>
          <p14:tracePt t="6268" x="2832100" y="3352800"/>
          <p14:tracePt t="6281" x="2882900" y="3397250"/>
          <p14:tracePt t="6296" x="2959100" y="3435350"/>
          <p14:tracePt t="6308" x="3003550" y="3454400"/>
          <p14:tracePt t="6321" x="3092450" y="3492500"/>
          <p14:tracePt t="6335" x="3187700" y="3505200"/>
          <p14:tracePt t="6347" x="3225800" y="3517900"/>
          <p14:tracePt t="6361" x="3308350" y="3524250"/>
          <p14:tracePt t="6374" x="3390900" y="3530600"/>
          <p14:tracePt t="6387" x="3416300" y="3530600"/>
          <p14:tracePt t="6401" x="3492500" y="3530600"/>
          <p14:tracePt t="6414" x="3587750" y="3530600"/>
          <p14:tracePt t="6427" x="3638550" y="3530600"/>
          <p14:tracePt t="6441" x="3721100" y="3524250"/>
          <p14:tracePt t="6455" x="3790950" y="3505200"/>
          <p14:tracePt t="6467" x="3816350" y="3492500"/>
          <p14:tracePt t="6481" x="3848100" y="3479800"/>
          <p14:tracePt t="6495" x="3873500" y="3454400"/>
          <p14:tracePt t="6508" x="3879850" y="3441700"/>
          <p14:tracePt t="6521" x="3898900" y="3422650"/>
          <p14:tracePt t="6534" x="3911600" y="3390900"/>
          <p14:tracePt t="6547" x="3917950" y="3384550"/>
          <p14:tracePt t="6561" x="3924300" y="3359150"/>
          <p14:tracePt t="6574" x="3937000" y="3327400"/>
          <p14:tracePt t="6588" x="3937000" y="3321050"/>
          <p14:tracePt t="6591" x="3937000" y="3308350"/>
          <p14:tracePt t="6603" x="3937000" y="3302000"/>
          <p14:tracePt t="6615" x="3943350" y="3282950"/>
          <p14:tracePt t="6616" x="0" y="0"/>
        </p14:tracePtLst>
        <p14:tracePtLst>
          <p14:tracePt t="9329" x="4622800" y="2089150"/>
          <p14:tracePt t="9368" x="4622800" y="2101850"/>
          <p14:tracePt t="9374" x="4616450" y="2114550"/>
          <p14:tracePt t="9387" x="4616450" y="2133600"/>
          <p14:tracePt t="9400" x="4616450" y="2165350"/>
          <p14:tracePt t="9414" x="4616450" y="2209800"/>
          <p14:tracePt t="9427" x="4616450" y="2260600"/>
          <p14:tracePt t="9440" x="4616450" y="2374900"/>
          <p14:tracePt t="9455" x="4616450" y="2533650"/>
          <p14:tracePt t="9468" x="4616450" y="2635250"/>
          <p14:tracePt t="9481" x="4616450" y="2844800"/>
          <p14:tracePt t="9496" x="4616450" y="3105150"/>
          <p14:tracePt t="9507" x="4616450" y="3244850"/>
          <p14:tracePt t="9520" x="4603750" y="3479800"/>
          <p14:tracePt t="9535" x="4533900" y="3721100"/>
          <p14:tracePt t="9548" x="4489450" y="3829050"/>
          <p14:tracePt t="9561" x="4375150" y="4019550"/>
          <p14:tracePt t="9575" x="4267200" y="4165600"/>
          <p14:tracePt t="9587" x="4216400" y="4210050"/>
          <p14:tracePt t="9601" x="4089400" y="4311650"/>
          <p14:tracePt t="9615" x="3943350" y="4381500"/>
          <p14:tracePt t="9627" x="3854450" y="4419600"/>
          <p14:tracePt t="9640" x="3663950" y="4470400"/>
          <p14:tracePt t="9654" x="3505200" y="4514850"/>
          <p14:tracePt t="9667" x="3435350" y="4527550"/>
          <p14:tracePt t="9681" x="3314700" y="4546600"/>
          <p14:tracePt t="9695" x="3194050" y="4565650"/>
          <p14:tracePt t="9707" x="3143250" y="4565650"/>
          <p14:tracePt t="9720" x="3079750" y="4565650"/>
          <p14:tracePt t="9735" x="3041650" y="4565650"/>
          <p14:tracePt t="9747" x="3028950" y="4565650"/>
          <p14:tracePt t="9760" x="3009900" y="4565650"/>
          <p14:tracePt t="9774" x="2990850" y="4565650"/>
          <p14:tracePt t="9788" x="2984500" y="4565650"/>
          <p14:tracePt t="9800" x="2978150" y="4565650"/>
          <p14:tracePt t="9814" x="2971800" y="4559300"/>
          <p14:tracePt t="9838" x="2965450" y="4552950"/>
          <p14:tracePt t="9855" x="2959100" y="4546600"/>
          <p14:tracePt t="9871" x="2946400" y="4540250"/>
          <p14:tracePt t="9878" x="2946400" y="4533900"/>
          <p14:tracePt t="9887" x="2940050" y="4533900"/>
          <p14:tracePt t="9895" x="2927350" y="4521200"/>
          <p14:tracePt t="9910" x="2914650" y="4514850"/>
          <p14:tracePt t="9926" x="2908300" y="4508500"/>
          <p14:tracePt t="9942" x="2901950" y="4508500"/>
          <p14:tracePt t="9958" x="2895600" y="4502150"/>
          <p14:tracePt t="9974" x="2889250" y="4502150"/>
          <p14:tracePt t="10088" x="2889250" y="4495800"/>
          <p14:tracePt t="10095" x="2889250" y="4483100"/>
          <p14:tracePt t="10095" x="0" y="0"/>
        </p14:tracePtLst>
        <p14:tracePtLst>
          <p14:tracePt t="11150" x="2813050" y="1079500"/>
          <p14:tracePt t="11166" x="2813050" y="1073150"/>
          <p14:tracePt t="11174" x="2813050" y="1066800"/>
          <p14:tracePt t="11190" x="2806700" y="1060450"/>
          <p14:tracePt t="11206" x="2794000" y="1047750"/>
          <p14:tracePt t="11214" x="2794000" y="1041400"/>
          <p14:tracePt t="11222" x="2787650" y="1035050"/>
          <p14:tracePt t="11230" x="2787650" y="1022350"/>
          <p14:tracePt t="11241" x="2768600" y="1009650"/>
          <p14:tracePt t="11254" x="2755900" y="984250"/>
          <p14:tracePt t="11269" x="2743200" y="971550"/>
          <p14:tracePt t="11281" x="2711450" y="933450"/>
          <p14:tracePt t="11294" x="2647950" y="889000"/>
          <p14:tracePt t="11307" x="2622550" y="869950"/>
          <p14:tracePt t="11321" x="2546350" y="825500"/>
          <p14:tracePt t="11334" x="2463800" y="787400"/>
          <p14:tracePt t="11347" x="2425700" y="774700"/>
          <p14:tracePt t="11361" x="2343150" y="742950"/>
          <p14:tracePt t="11374" x="2260600" y="717550"/>
          <p14:tracePt t="11387" x="2216150" y="711200"/>
          <p14:tracePt t="11400" x="2120900" y="692150"/>
          <p14:tracePt t="11414" x="2025650" y="679450"/>
          <p14:tracePt t="11427" x="1974850" y="666750"/>
          <p14:tracePt t="11441" x="1854200" y="666750"/>
          <p14:tracePt t="11454" x="1727200" y="666750"/>
          <p14:tracePt t="11467" x="1670050" y="666750"/>
          <p14:tracePt t="11481" x="1524000" y="666750"/>
          <p14:tracePt t="11494" x="1390650" y="666750"/>
          <p14:tracePt t="11509" x="1339850" y="666750"/>
          <p14:tracePt t="11520" x="1238250" y="679450"/>
          <p14:tracePt t="11534" x="1117600" y="736600"/>
          <p14:tracePt t="11547" x="1079500" y="762000"/>
          <p14:tracePt t="11561" x="990600" y="812800"/>
          <p14:tracePt t="11575" x="914400" y="863600"/>
          <p14:tracePt t="11589" x="882650" y="895350"/>
          <p14:tracePt t="11601" x="819150" y="952500"/>
          <p14:tracePt t="11614" x="768350" y="1028700"/>
          <p14:tracePt t="11627" x="742950" y="1060450"/>
          <p14:tracePt t="11640" x="685800" y="1143000"/>
          <p14:tracePt t="11655" x="622300" y="1257300"/>
          <p14:tracePt t="11667" x="590550" y="1314450"/>
          <p14:tracePt t="11681" x="539750" y="1428750"/>
          <p14:tracePt t="11695" x="501650" y="1530350"/>
          <p14:tracePt t="11707" x="482600" y="1574800"/>
          <p14:tracePt t="11721" x="450850" y="1676400"/>
          <p14:tracePt t="11734" x="419100" y="1778000"/>
          <p14:tracePt t="11747" x="412750" y="1835150"/>
          <p14:tracePt t="11760" x="393700" y="1943100"/>
          <p14:tracePt t="11774" x="387350" y="2051050"/>
          <p14:tracePt t="11787" x="387350" y="2120900"/>
          <p14:tracePt t="11801" x="387350" y="2247900"/>
          <p14:tracePt t="11814" x="387350" y="2374900"/>
          <p14:tracePt t="11827" x="387350" y="2438400"/>
          <p14:tracePt t="11840" x="425450" y="2559050"/>
          <p14:tracePt t="11854" x="469900" y="2641600"/>
          <p14:tracePt t="11867" x="495300" y="2667000"/>
          <p14:tracePt t="11880" x="558800" y="2736850"/>
          <p14:tracePt t="11894" x="622300" y="2819400"/>
          <p14:tracePt t="11908" x="654050" y="2851150"/>
          <p14:tracePt t="11922" x="723900" y="2927350"/>
          <p14:tracePt t="11935" x="812800" y="2997200"/>
          <p14:tracePt t="11948" x="850900" y="3035300"/>
          <p14:tracePt t="11960" x="958850" y="3073400"/>
          <p14:tracePt t="11974" x="1054100" y="3111500"/>
          <p14:tracePt t="11987" x="1092200" y="3130550"/>
          <p14:tracePt t="12000" x="1168400" y="3155950"/>
          <p14:tracePt t="12014" x="1308100" y="3187700"/>
          <p14:tracePt t="12028" x="1365250" y="3200400"/>
          <p14:tracePt t="12041" x="1492250" y="3213100"/>
          <p14:tracePt t="12054" x="1638300" y="3213100"/>
          <p14:tracePt t="12067" x="1682750" y="3213100"/>
          <p14:tracePt t="12080" x="1816100" y="3213100"/>
          <p14:tracePt t="12094" x="1924050" y="3213100"/>
          <p14:tracePt t="12107" x="1974850" y="3213100"/>
          <p14:tracePt t="12120" x="2082800" y="3194050"/>
          <p14:tracePt t="12135" x="2178050" y="3155950"/>
          <p14:tracePt t="12148" x="2222500" y="3130550"/>
          <p14:tracePt t="12161" x="2311400" y="3086100"/>
          <p14:tracePt t="12174" x="2368550" y="3041650"/>
          <p14:tracePt t="12187" x="2400300" y="2997200"/>
          <p14:tracePt t="12200" x="2451100" y="2933700"/>
          <p14:tracePt t="12214" x="2495550" y="2870200"/>
          <p14:tracePt t="12228" x="2514600" y="2838450"/>
          <p14:tracePt t="12241" x="2546350" y="2781300"/>
          <p14:tracePt t="12254" x="2571750" y="2736850"/>
          <p14:tracePt t="12267" x="2578100" y="2724150"/>
          <p14:tracePt t="12280" x="2590800" y="2692400"/>
          <p14:tracePt t="12294" x="2603500" y="2679700"/>
          <p14:tracePt t="12308" x="2616200" y="2667000"/>
          <p14:tracePt t="12326" x="2622550" y="2660650"/>
          <p14:tracePt t="12375" x="2628900" y="2654300"/>
          <p14:tracePt t="12383" x="0" y="0"/>
        </p14:tracePtLst>
        <p14:tracePtLst>
          <p14:tracePt t="33111" x="8712200" y="4438650"/>
          <p14:tracePt t="33208" x="8705850" y="4438650"/>
          <p14:tracePt t="33217" x="8699500" y="4438650"/>
          <p14:tracePt t="33228" x="8680450" y="4438650"/>
          <p14:tracePt t="33240" x="8636000" y="4438650"/>
          <p14:tracePt t="33253" x="8610600" y="4438650"/>
          <p14:tracePt t="33266" x="8559800" y="4438650"/>
          <p14:tracePt t="33280" x="8496300" y="4432300"/>
          <p14:tracePt t="33294" x="8432800" y="4419600"/>
          <p14:tracePt t="33306" x="8407400" y="4419600"/>
          <p14:tracePt t="33321" x="8356600" y="4413250"/>
          <p14:tracePt t="33334" x="8312150" y="4413250"/>
          <p14:tracePt t="33346" x="8293100" y="4413250"/>
          <p14:tracePt t="33360" x="8248650" y="4413250"/>
          <p14:tracePt t="33373" x="8229600" y="4413250"/>
          <p14:tracePt t="33386" x="8185150" y="4413250"/>
          <p14:tracePt t="33400" x="8128000" y="4432300"/>
          <p14:tracePt t="33414" x="8070850" y="4451350"/>
          <p14:tracePt t="33426" x="8058150" y="4470400"/>
          <p14:tracePt t="33440" x="8020050" y="4489450"/>
          <p14:tracePt t="33453" x="7981950" y="4508500"/>
          <p14:tracePt t="33466" x="7924800" y="4521200"/>
          <p14:tracePt t="33481" x="7848600" y="4552950"/>
          <p14:tracePt t="33493" x="7810500" y="4578350"/>
          <p14:tracePt t="33507" x="7753350" y="4616450"/>
          <p14:tracePt t="33520" x="7702550" y="4648200"/>
          <p14:tracePt t="33533" x="7683500" y="4667250"/>
          <p14:tracePt t="33546" x="7645400" y="4692650"/>
          <p14:tracePt t="33560" x="7600950" y="4737100"/>
          <p14:tracePt t="33573" x="7581900" y="4756150"/>
          <p14:tracePt t="33586" x="7543800" y="4800600"/>
          <p14:tracePt t="33601" x="7518400" y="4845050"/>
          <p14:tracePt t="33614" x="7493000" y="4908550"/>
          <p14:tracePt t="33626" x="7486650" y="4933950"/>
          <p14:tracePt t="33641" x="7467600" y="5003800"/>
          <p14:tracePt t="33654" x="7448550" y="5054600"/>
          <p14:tracePt t="33667" x="7448550" y="5080000"/>
          <p14:tracePt t="33679" x="7448550" y="5111750"/>
          <p14:tracePt t="33693" x="7448550" y="5130800"/>
          <p14:tracePt t="33706" x="7448550" y="5175250"/>
          <p14:tracePt t="33720" x="7448550" y="5213350"/>
          <p14:tracePt t="33733" x="7448550" y="5226050"/>
          <p14:tracePt t="33747" x="7467600" y="5289550"/>
          <p14:tracePt t="33760" x="7473950" y="5327650"/>
          <p14:tracePt t="33774" x="7499350" y="5384800"/>
          <p14:tracePt t="33786" x="7512050" y="5410200"/>
          <p14:tracePt t="33800" x="7537450" y="5461000"/>
          <p14:tracePt t="33813" x="7562850" y="5499100"/>
          <p14:tracePt t="33815" x="7588250" y="5524500"/>
          <p14:tracePt t="33826" x="7607300" y="5562600"/>
          <p14:tracePt t="33840" x="7645400" y="5607050"/>
          <p14:tracePt t="33853" x="7670800" y="5638800"/>
          <p14:tracePt t="33855" x="7696200" y="5664200"/>
          <p14:tracePt t="33868" x="7715250" y="5683250"/>
          <p14:tracePt t="33880" x="7778750" y="5734050"/>
          <p14:tracePt t="33893" x="7797800" y="5746750"/>
          <p14:tracePt t="33906" x="7842250" y="5784850"/>
          <p14:tracePt t="33920" x="7886700" y="5816600"/>
          <p14:tracePt t="33933" x="7899400" y="5822950"/>
          <p14:tracePt t="33946" x="7943850" y="5848350"/>
          <p14:tracePt t="33960" x="7969250" y="5867400"/>
          <p14:tracePt t="33974" x="8013700" y="5886450"/>
          <p14:tracePt t="33986" x="8032750" y="5892800"/>
          <p14:tracePt t="34000" x="8070850" y="5905500"/>
          <p14:tracePt t="34014" x="8121650" y="5924550"/>
          <p14:tracePt t="34026" x="8159750" y="5930900"/>
          <p14:tracePt t="34042" x="8229600" y="5949950"/>
          <p14:tracePt t="34053" x="8274050" y="5956300"/>
          <p14:tracePt t="34066" x="8369300" y="5981700"/>
          <p14:tracePt t="34080" x="8451850" y="5988050"/>
          <p14:tracePt t="34095" x="8572500" y="6000750"/>
          <p14:tracePt t="34107" x="8623300" y="6013450"/>
          <p14:tracePt t="34120" x="8743950" y="6019800"/>
          <p14:tracePt t="34133" x="8801100" y="6019800"/>
          <p14:tracePt t="34147" x="8902700" y="6019800"/>
          <p14:tracePt t="34160" x="9004300" y="6019800"/>
          <p14:tracePt t="34174" x="9099550" y="6019800"/>
          <p14:tracePt t="34186" x="9144000" y="6019800"/>
          <p14:tracePt t="34201" x="9232900" y="6019800"/>
          <p14:tracePt t="34213" x="9277350" y="6019800"/>
          <p14:tracePt t="34214" x="9340850" y="6019800"/>
          <p14:tracePt t="34226" x="9385300" y="6013450"/>
          <p14:tracePt t="34240" x="9480550" y="6000750"/>
          <p14:tracePt t="34253" x="9531350" y="5988050"/>
          <p14:tracePt t="34266" x="9620250" y="5969000"/>
          <p14:tracePt t="34280" x="9690100" y="5949950"/>
          <p14:tracePt t="34293" x="9728200" y="5943600"/>
          <p14:tracePt t="34306" x="9804400" y="5911850"/>
          <p14:tracePt t="34320" x="9880600" y="5861050"/>
          <p14:tracePt t="34333" x="9893300" y="5848350"/>
          <p14:tracePt t="34346" x="9956800" y="5803900"/>
          <p14:tracePt t="34359" x="10033000" y="5753100"/>
          <p14:tracePt t="34373" x="10064750" y="5727700"/>
          <p14:tracePt t="34375" x="10096500" y="5702300"/>
          <p14:tracePt t="34386" x="10121900" y="5676900"/>
          <p14:tracePt t="34399" x="10185400" y="5632450"/>
          <p14:tracePt t="34413" x="10248900" y="5588000"/>
          <p14:tracePt t="34426" x="10267950" y="5575300"/>
          <p14:tracePt t="34440" x="10318750" y="5530850"/>
          <p14:tracePt t="34453" x="10350500" y="5518150"/>
          <p14:tracePt t="34466" x="10420350" y="5454650"/>
          <p14:tracePt t="34480" x="10464800" y="5410200"/>
          <p14:tracePt t="34494" x="10502900" y="5378450"/>
          <p14:tracePt t="34506" x="10515600" y="5359400"/>
          <p14:tracePt t="34520" x="10553700" y="5327650"/>
          <p14:tracePt t="34534" x="10579100" y="5283200"/>
          <p14:tracePt t="34546" x="10585450" y="5270500"/>
          <p14:tracePt t="34560" x="10591800" y="5232400"/>
          <p14:tracePt t="34574" x="10591800" y="5200650"/>
          <p14:tracePt t="34586" x="10591800" y="5175250"/>
          <p14:tracePt t="34600" x="10591800" y="5124450"/>
          <p14:tracePt t="34613" x="10591800" y="5099050"/>
          <p14:tracePt t="34614" x="10579100" y="5067300"/>
          <p14:tracePt t="34626" x="10572750" y="5041900"/>
          <p14:tracePt t="34640" x="10553700" y="4984750"/>
          <p14:tracePt t="34654" x="10509250" y="4908550"/>
          <p14:tracePt t="34666" x="10483850" y="4876800"/>
          <p14:tracePt t="34680" x="10445750" y="4832350"/>
          <p14:tracePt t="34695" x="10401300" y="4794250"/>
          <p14:tracePt t="34706" x="10382250" y="4775200"/>
          <p14:tracePt t="34720" x="10356850" y="4756150"/>
          <p14:tracePt t="34736" x="10344150" y="4743450"/>
          <p14:tracePt t="34746" x="10331450" y="4737100"/>
          <p14:tracePt t="34760" x="10318750" y="4730750"/>
          <p14:tracePt t="34775" x="10306050" y="4730750"/>
          <p14:tracePt t="34786" x="10299700" y="4724400"/>
          <p14:tracePt t="34800" x="10293350" y="4724400"/>
          <p14:tracePt t="34813" x="10274300" y="4724400"/>
          <p14:tracePt t="34826" x="10267950" y="4718050"/>
          <p14:tracePt t="34846" x="10255250" y="4711700"/>
          <p14:tracePt t="34862" x="10248900" y="4711700"/>
          <p14:tracePt t="34862" x="0" y="0"/>
        </p14:tracePtLst>
      </p14:laserTraceLst>
    </p:ext>
  </p:extLs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9DE90B-94A9-4590-ADC2-5CBA55D51A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6826" y="0"/>
            <a:ext cx="11091283" cy="484748"/>
          </a:xfrm>
          <a:solidFill>
            <a:schemeClr val="bg1"/>
          </a:solidFill>
        </p:spPr>
        <p:txBody>
          <a:bodyPr/>
          <a:lstStyle/>
          <a:p>
            <a:r>
              <a:rPr lang="en-US" dirty="0"/>
              <a:t>Independent Component Analysis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502E30-A1CF-4B1C-AC91-A0CEAA396FC8}"/>
              </a:ext>
            </a:extLst>
          </p:cNvPr>
          <p:cNvSpPr txBox="1"/>
          <p:nvPr/>
        </p:nvSpPr>
        <p:spPr>
          <a:xfrm>
            <a:off x="1207988" y="963672"/>
            <a:ext cx="1039288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2000" b="1" dirty="0">
                <a:solidFill>
                  <a:prstClr val="black"/>
                </a:solidFill>
              </a:rPr>
              <a:t>PCA: </a:t>
            </a:r>
            <a:r>
              <a:rPr lang="en-US" sz="2000" dirty="0">
                <a:solidFill>
                  <a:prstClr val="black"/>
                </a:solidFill>
              </a:rPr>
              <a:t>orthogonal transformation of possibly correlated variable into a set of linearly uncorrelated variables</a:t>
            </a:r>
          </a:p>
          <a:p>
            <a:pPr marL="1200150" lvl="2" indent="-285750">
              <a:buFont typeface="Arial" pitchFamily="34" charset="0"/>
              <a:buChar char="•"/>
            </a:pPr>
            <a:r>
              <a:rPr lang="en-US" sz="2000" dirty="0">
                <a:solidFill>
                  <a:prstClr val="black"/>
                </a:solidFill>
              </a:rPr>
              <a:t>Analyzes data representing observations described by dependent variables which are inter-correlated</a:t>
            </a:r>
          </a:p>
          <a:p>
            <a:pPr marL="1200150" lvl="2" indent="-285750">
              <a:buFont typeface="Arial" pitchFamily="34" charset="0"/>
              <a:buChar char="•"/>
            </a:pPr>
            <a:r>
              <a:rPr lang="en-US" sz="2000" dirty="0">
                <a:solidFill>
                  <a:prstClr val="black"/>
                </a:solidFill>
              </a:rPr>
              <a:t>Main goal is to find true variables assuming that corrupting noise is Gaussian</a:t>
            </a:r>
          </a:p>
          <a:p>
            <a:endParaRPr lang="en-US" sz="2000" dirty="0">
              <a:solidFill>
                <a:prstClr val="black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sz="2000" b="1" dirty="0">
                <a:solidFill>
                  <a:prstClr val="black"/>
                </a:solidFill>
              </a:rPr>
              <a:t>ICA” </a:t>
            </a:r>
            <a:r>
              <a:rPr lang="en-US" sz="2000" dirty="0">
                <a:solidFill>
                  <a:prstClr val="black"/>
                </a:solidFill>
              </a:rPr>
              <a:t>method for separating multivariate signal into additive subcomponents assuming statistical independence of source signals</a:t>
            </a:r>
          </a:p>
          <a:p>
            <a:pPr marL="1200150" lvl="2" indent="-285750">
              <a:buFont typeface="Arial" pitchFamily="34" charset="0"/>
              <a:buChar char="•"/>
            </a:pPr>
            <a:r>
              <a:rPr lang="en-US" sz="2000" dirty="0">
                <a:solidFill>
                  <a:prstClr val="black"/>
                </a:solidFill>
              </a:rPr>
              <a:t>Finds components that are maximally independent and non-Gaussian</a:t>
            </a:r>
          </a:p>
          <a:p>
            <a:pPr marL="1200150" lvl="2" indent="-285750">
              <a:buFont typeface="Arial" pitchFamily="34" charset="0"/>
              <a:buChar char="•"/>
            </a:pPr>
            <a:r>
              <a:rPr lang="en-US" sz="2000" dirty="0">
                <a:solidFill>
                  <a:prstClr val="black"/>
                </a:solidFill>
              </a:rPr>
              <a:t>Blind source separation – cocktail party problem </a:t>
            </a:r>
          </a:p>
          <a:p>
            <a:endParaRPr lang="en-US" sz="2000" dirty="0">
              <a:solidFill>
                <a:prstClr val="black"/>
              </a:solidFill>
            </a:endParaRPr>
          </a:p>
          <a:p>
            <a:r>
              <a:rPr lang="en-US" sz="2000" dirty="0">
                <a:solidFill>
                  <a:prstClr val="black"/>
                </a:solidFill>
              </a:rPr>
              <a:t>Compared to PCA, ICA can produce statistically independent non-Gaussian components by </a:t>
            </a:r>
            <a:r>
              <a:rPr lang="en-US" sz="2000" dirty="0" err="1">
                <a:solidFill>
                  <a:prstClr val="black"/>
                </a:solidFill>
              </a:rPr>
              <a:t>decorrelating</a:t>
            </a:r>
            <a:r>
              <a:rPr lang="en-US" sz="2000" dirty="0">
                <a:solidFill>
                  <a:prstClr val="black"/>
                </a:solidFill>
              </a:rPr>
              <a:t> the higher-order moments in addition to the first- and second-order moments of the statistical distribution</a:t>
            </a:r>
          </a:p>
          <a:p>
            <a:endParaRPr lang="en-US" sz="20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67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4143"/>
    </mc:Choice>
    <mc:Fallback xmlns="">
      <p:transition spd="slow" advTm="74143"/>
    </mc:Fallback>
  </mc:AlternateContent>
  <p:extLst>
    <p:ext uri="{3A86A75C-4F4B-4683-9AE1-C65F6400EC91}">
      <p14:laserTraceLst xmlns:p14="http://schemas.microsoft.com/office/powerpoint/2010/main">
        <p14:tracePtLst>
          <p14:tracePt t="24673" x="4133850" y="3181350"/>
          <p14:tracePt t="24768" x="4133850" y="3175000"/>
          <p14:tracePt t="24775" x="4121150" y="3175000"/>
          <p14:tracePt t="24784" x="4089400" y="3155950"/>
          <p14:tracePt t="24795" x="4064000" y="3155950"/>
          <p14:tracePt t="24808" x="3994150" y="3149600"/>
          <p14:tracePt t="24821" x="3968750" y="3143250"/>
          <p14:tracePt t="24834" x="3886200" y="3124200"/>
          <p14:tracePt t="24848" x="3797300" y="3092450"/>
          <p14:tracePt t="24861" x="3752850" y="3086100"/>
          <p14:tracePt t="24875" x="3663950" y="3060700"/>
          <p14:tracePt t="24888" x="3568700" y="3048000"/>
          <p14:tracePt t="24901" x="3530600" y="3048000"/>
          <p14:tracePt t="24914" x="3448050" y="3028950"/>
          <p14:tracePt t="24928" x="3378200" y="3022600"/>
          <p14:tracePt t="24941" x="3340100" y="3016250"/>
          <p14:tracePt t="24945" x="3295650" y="3016250"/>
          <p14:tracePt t="24955" x="3251200" y="3003550"/>
          <p14:tracePt t="24968" x="3143250" y="2990850"/>
          <p14:tracePt t="24981" x="3079750" y="2984500"/>
          <p14:tracePt t="24994" x="2997200" y="2984500"/>
          <p14:tracePt t="25008" x="2901950" y="2984500"/>
          <p14:tracePt t="25021" x="2851150" y="2984500"/>
          <p14:tracePt t="25034" x="2749550" y="2984500"/>
          <p14:tracePt t="25048" x="2647950" y="2984500"/>
          <p14:tracePt t="25061" x="2584450" y="2984500"/>
          <p14:tracePt t="25074" x="2470150" y="2997200"/>
          <p14:tracePt t="25088" x="2343150" y="3035300"/>
          <p14:tracePt t="25101" x="2292350" y="3048000"/>
          <p14:tracePt t="25104" x="2235200" y="3054350"/>
          <p14:tracePt t="25114" x="2190750" y="3067050"/>
          <p14:tracePt t="25128" x="2089150" y="3079750"/>
          <p14:tracePt t="25141" x="2057400" y="3092450"/>
          <p14:tracePt t="25155" x="2000250" y="3105150"/>
          <p14:tracePt t="25168" x="1924050" y="3130550"/>
          <p14:tracePt t="25182" x="1892300" y="3143250"/>
          <p14:tracePt t="25196" x="1828800" y="3175000"/>
          <p14:tracePt t="25208" x="1784350" y="3200400"/>
          <p14:tracePt t="25221" x="1758950" y="3225800"/>
          <p14:tracePt t="25234" x="1733550" y="3238500"/>
          <p14:tracePt t="25248" x="1714500" y="3257550"/>
          <p14:tracePt t="25262" x="1714500" y="3263900"/>
          <p14:tracePt t="25274" x="1701800" y="3282950"/>
          <p14:tracePt t="25288" x="1689100" y="3308350"/>
          <p14:tracePt t="25301" x="1682750" y="3314700"/>
          <p14:tracePt t="25314" x="1670050" y="3365500"/>
          <p14:tracePt t="25328" x="1663700" y="3409950"/>
          <p14:tracePt t="25341" x="1657350" y="3429000"/>
          <p14:tracePt t="25354" x="1657350" y="3460750"/>
          <p14:tracePt t="25368" x="1657350" y="3492500"/>
          <p14:tracePt t="25381" x="1657350" y="3511550"/>
          <p14:tracePt t="25394" x="1657350" y="3536950"/>
          <p14:tracePt t="25408" x="1657350" y="3568700"/>
          <p14:tracePt t="25421" x="1663700" y="3581400"/>
          <p14:tracePt t="25435" x="1682750" y="3606800"/>
          <p14:tracePt t="25448" x="1708150" y="3632200"/>
          <p14:tracePt t="25461" x="1733550" y="3644900"/>
          <p14:tracePt t="25475" x="1765300" y="3657600"/>
          <p14:tracePt t="25488" x="1828800" y="3676650"/>
          <p14:tracePt t="25501" x="1866900" y="3683000"/>
          <p14:tracePt t="25515" x="1962150" y="3714750"/>
          <p14:tracePt t="25528" x="2089150" y="3727450"/>
          <p14:tracePt t="25541" x="2159000" y="3740150"/>
          <p14:tracePt t="25554" x="2298700" y="3752850"/>
          <p14:tracePt t="25568" x="2406650" y="3771900"/>
          <p14:tracePt t="25581" x="2470150" y="3778250"/>
          <p14:tracePt t="25594" x="2571750" y="3790950"/>
          <p14:tracePt t="25608" x="2711450" y="3810000"/>
          <p14:tracePt t="25621" x="2774950" y="3822700"/>
          <p14:tracePt t="25634" x="2914650" y="3841750"/>
          <p14:tracePt t="25648" x="3048000" y="3854450"/>
          <p14:tracePt t="25661" x="3117850" y="3860800"/>
          <p14:tracePt t="25675" x="3282950" y="3879850"/>
          <p14:tracePt t="25688" x="3416300" y="3898900"/>
          <p14:tracePt t="25701" x="3492500" y="3917950"/>
          <p14:tracePt t="25714" x="3638550" y="3930650"/>
          <p14:tracePt t="25729" x="3771900" y="3930650"/>
          <p14:tracePt t="25741" x="3835400" y="3930650"/>
          <p14:tracePt t="25755" x="3943350" y="3930650"/>
          <p14:tracePt t="25768" x="4044950" y="3930650"/>
          <p14:tracePt t="25781" x="4095750" y="3930650"/>
          <p14:tracePt t="25794" x="4191000" y="3930650"/>
          <p14:tracePt t="25808" x="4273550" y="3930650"/>
          <p14:tracePt t="25821" x="4318000" y="3930650"/>
          <p14:tracePt t="25834" x="4394200" y="3930650"/>
          <p14:tracePt t="25848" x="4470400" y="3930650"/>
          <p14:tracePt t="25861" x="4508500" y="3930650"/>
          <p14:tracePt t="25865" x="4540250" y="3930650"/>
          <p14:tracePt t="25874" x="4584700" y="3930650"/>
          <p14:tracePt t="25888" x="4679950" y="3930650"/>
          <p14:tracePt t="25901" x="4718050" y="3930650"/>
          <p14:tracePt t="25914" x="4781550" y="3930650"/>
          <p14:tracePt t="25928" x="4826000" y="3930650"/>
          <p14:tracePt t="25941" x="4832350" y="3930650"/>
          <p14:tracePt t="25955" x="4864100" y="3924300"/>
          <p14:tracePt t="25968" x="4876800" y="3917950"/>
          <p14:tracePt t="25981" x="4883150" y="3905250"/>
          <p14:tracePt t="25994" x="4895850" y="3892550"/>
          <p14:tracePt t="26008" x="4914900" y="3873500"/>
          <p14:tracePt t="26021" x="4927600" y="3860800"/>
          <p14:tracePt t="26034" x="4940300" y="3841750"/>
          <p14:tracePt t="26049" x="4946650" y="3835400"/>
          <p14:tracePt t="26061" x="4953000" y="3822700"/>
          <p14:tracePt t="26075" x="4965700" y="3803650"/>
          <p14:tracePt t="26088" x="4972050" y="3784600"/>
          <p14:tracePt t="26102" x="4978400" y="3765550"/>
          <p14:tracePt t="26115" x="4984750" y="3746500"/>
          <p14:tracePt t="26128" x="5003800" y="3714750"/>
          <p14:tracePt t="26141" x="5003800" y="3702050"/>
          <p14:tracePt t="26154" x="5016500" y="3683000"/>
          <p14:tracePt t="26168" x="5022850" y="3657600"/>
          <p14:tracePt t="26181" x="5022850" y="3651250"/>
          <p14:tracePt t="26184" x="5022850" y="3644900"/>
          <p14:tracePt t="26194" x="5022850" y="3632200"/>
          <p14:tracePt t="26208" x="5022850" y="3619500"/>
          <p14:tracePt t="26231" x="5022850" y="3613150"/>
          <p14:tracePt t="26303" x="0" y="0"/>
        </p14:tracePtLst>
        <p14:tracePtLst>
          <p14:tracePt t="50384" x="5441950" y="3987800"/>
          <p14:tracePt t="50432" x="5410200" y="3981450"/>
          <p14:tracePt t="50442" x="5365750" y="3975100"/>
          <p14:tracePt t="50447" x="5334000" y="3968750"/>
          <p14:tracePt t="50460" x="5270500" y="3956050"/>
          <p14:tracePt t="50473" x="5187950" y="3949700"/>
          <p14:tracePt t="50487" x="5118100" y="3943350"/>
          <p14:tracePt t="50501" x="5080000" y="3937000"/>
          <p14:tracePt t="50514" x="5016500" y="3937000"/>
          <p14:tracePt t="50527" x="4946650" y="3917950"/>
          <p14:tracePt t="50540" x="4895850" y="3911600"/>
          <p14:tracePt t="50554" x="4800600" y="3905250"/>
          <p14:tracePt t="50567" x="4705350" y="3892550"/>
          <p14:tracePt t="50580" x="4660900" y="3892550"/>
          <p14:tracePt t="50594" x="4603750" y="3892550"/>
          <p14:tracePt t="50607" x="4546600" y="3892550"/>
          <p14:tracePt t="50620" x="4527550" y="3892550"/>
          <p14:tracePt t="50634" x="4502150" y="3892550"/>
          <p14:tracePt t="50647" x="4451350" y="3911600"/>
          <p14:tracePt t="50660" x="4432300" y="3911600"/>
          <p14:tracePt t="50673" x="4406900" y="3930650"/>
          <p14:tracePt t="50687" x="4387850" y="3949700"/>
          <p14:tracePt t="50701" x="4381500" y="3949700"/>
          <p14:tracePt t="50714" x="4368800" y="3968750"/>
          <p14:tracePt t="50727" x="4356100" y="3981450"/>
          <p14:tracePt t="50740" x="4356100" y="3987800"/>
          <p14:tracePt t="50754" x="4356100" y="4006850"/>
          <p14:tracePt t="50768" x="4356100" y="4032250"/>
          <p14:tracePt t="50780" x="4356100" y="4044950"/>
          <p14:tracePt t="50794" x="4356100" y="4057650"/>
          <p14:tracePt t="50807" x="4356100" y="4083050"/>
          <p14:tracePt t="50820" x="4356100" y="4095750"/>
          <p14:tracePt t="50834" x="4375150" y="4127500"/>
          <p14:tracePt t="50847" x="4419600" y="4159250"/>
          <p14:tracePt t="50860" x="4438650" y="4171950"/>
          <p14:tracePt t="50873" x="4508500" y="4203700"/>
          <p14:tracePt t="50887" x="4591050" y="4235450"/>
          <p14:tracePt t="50900" x="4635500" y="4241800"/>
          <p14:tracePt t="50913" x="4762500" y="4292600"/>
          <p14:tracePt t="50927" x="4908550" y="4324350"/>
          <p14:tracePt t="50940" x="5010150" y="4349750"/>
          <p14:tracePt t="50954" x="5270500" y="4387850"/>
          <p14:tracePt t="50967" x="5600700" y="4425950"/>
          <p14:tracePt t="50980" x="5784850" y="4457700"/>
          <p14:tracePt t="50994" x="6064250" y="4457700"/>
          <p14:tracePt t="51007" x="6286500" y="4457700"/>
          <p14:tracePt t="51021" x="6381750" y="4457700"/>
          <p14:tracePt t="51036" x="6521450" y="4457700"/>
          <p14:tracePt t="51047" x="6648450" y="4457700"/>
          <p14:tracePt t="51060" x="6711950" y="4457700"/>
          <p14:tracePt t="51074" x="6813550" y="4457700"/>
          <p14:tracePt t="51087" x="6915150" y="4432300"/>
          <p14:tracePt t="51100" x="6953250" y="4425950"/>
          <p14:tracePt t="51113" x="7042150" y="4394200"/>
          <p14:tracePt t="51128" x="7105650" y="4362450"/>
          <p14:tracePt t="51141" x="7124700" y="4356100"/>
          <p14:tracePt t="51154" x="7150100" y="4330700"/>
          <p14:tracePt t="51167" x="7162800" y="4298950"/>
          <p14:tracePt t="51180" x="7162800" y="4292600"/>
          <p14:tracePt t="51193" x="7162800" y="4267200"/>
          <p14:tracePt t="51207" x="7162800" y="4241800"/>
          <p14:tracePt t="51221" x="7162800" y="4222750"/>
          <p14:tracePt t="51234" x="7162800" y="4203700"/>
          <p14:tracePt t="51247" x="7143750" y="4184650"/>
          <p14:tracePt t="51260" x="7131050" y="4171950"/>
          <p14:tracePt t="51273" x="7080250" y="4146550"/>
          <p14:tracePt t="51287" x="7010400" y="4121150"/>
          <p14:tracePt t="51300" x="6965950" y="4102100"/>
          <p14:tracePt t="51315" x="6845300" y="4064000"/>
          <p14:tracePt t="51327" x="6724650" y="4044950"/>
          <p14:tracePt t="51340" x="6667500" y="4032250"/>
          <p14:tracePt t="51354" x="6553200" y="4025900"/>
          <p14:tracePt t="51367" x="6457950" y="4013200"/>
          <p14:tracePt t="51381" x="6426200" y="4013200"/>
          <p14:tracePt t="51394" x="6388100" y="4013200"/>
          <p14:tracePt t="51407" x="6369050" y="4013200"/>
          <p14:tracePt t="51434" x="0" y="0"/>
        </p14:tracePtLst>
      </p14:laserTraceLst>
    </p:ext>
  </p:extLs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417759-6BBE-451F-90E3-F03067EB08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2803" y="11291"/>
            <a:ext cx="11079197" cy="484748"/>
          </a:xfrm>
          <a:solidFill>
            <a:schemeClr val="bg1"/>
          </a:solidFill>
        </p:spPr>
        <p:txBody>
          <a:bodyPr/>
          <a:lstStyle/>
          <a:p>
            <a:r>
              <a:rPr lang="en-US" dirty="0"/>
              <a:t>Mathematics of ICA</a:t>
            </a:r>
          </a:p>
        </p:txBody>
      </p:sp>
      <p:pic>
        <p:nvPicPr>
          <p:cNvPr id="4" name="Picture 2" descr="x=(x_1,\ldots,x_m)^T">
            <a:extLst>
              <a:ext uri="{FF2B5EF4-FFF2-40B4-BE49-F238E27FC236}">
                <a16:creationId xmlns:a16="http://schemas.microsoft.com/office/drawing/2014/main" id="{7EE8C168-5329-4C6B-8380-F4F4BABB83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5391" y="1376988"/>
            <a:ext cx="2000250" cy="306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35923D1-87E7-4E3A-94E4-E9478739F96D}"/>
              </a:ext>
            </a:extLst>
          </p:cNvPr>
          <p:cNvSpPr txBox="1"/>
          <p:nvPr/>
        </p:nvSpPr>
        <p:spPr>
          <a:xfrm>
            <a:off x="3022976" y="1349511"/>
            <a:ext cx="28775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2000" dirty="0">
                <a:solidFill>
                  <a:prstClr val="black"/>
                </a:solidFill>
              </a:rPr>
              <a:t>Data as a set of vectors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EA75C9C-ED21-459B-80D2-F1DF333C2314}"/>
              </a:ext>
            </a:extLst>
          </p:cNvPr>
          <p:cNvCxnSpPr/>
          <p:nvPr/>
        </p:nvCxnSpPr>
        <p:spPr>
          <a:xfrm>
            <a:off x="6221450" y="1553256"/>
            <a:ext cx="762000" cy="0"/>
          </a:xfrm>
          <a:prstGeom prst="straightConnector1">
            <a:avLst/>
          </a:prstGeom>
          <a:ln w="349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4" descr="s=(s_1,\ldots,s_n)^T.">
            <a:extLst>
              <a:ext uri="{FF2B5EF4-FFF2-40B4-BE49-F238E27FC236}">
                <a16:creationId xmlns:a16="http://schemas.microsoft.com/office/drawing/2014/main" id="{3B56F958-CDBB-4739-AAC8-3D4DA651F0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3976" y="1872721"/>
            <a:ext cx="1920240" cy="306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3DF276F-649A-4942-9644-176AFAFD0F97}"/>
              </a:ext>
            </a:extLst>
          </p:cNvPr>
          <p:cNvSpPr txBox="1"/>
          <p:nvPr/>
        </p:nvSpPr>
        <p:spPr>
          <a:xfrm>
            <a:off x="3022974" y="1806711"/>
            <a:ext cx="30573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2000" dirty="0">
                <a:solidFill>
                  <a:prstClr val="black"/>
                </a:solidFill>
              </a:rPr>
              <a:t>Components of the data 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AC48C3E-5905-483D-98C0-F63F4125FB83}"/>
              </a:ext>
            </a:extLst>
          </p:cNvPr>
          <p:cNvCxnSpPr/>
          <p:nvPr/>
        </p:nvCxnSpPr>
        <p:spPr>
          <a:xfrm>
            <a:off x="6205953" y="2038351"/>
            <a:ext cx="762000" cy="0"/>
          </a:xfrm>
          <a:prstGeom prst="straightConnector1">
            <a:avLst/>
          </a:prstGeom>
          <a:ln w="349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D11EAB7-3BD7-47AD-AD0E-D3D5C441E7F0}"/>
              </a:ext>
            </a:extLst>
          </p:cNvPr>
          <p:cNvSpPr txBox="1"/>
          <p:nvPr/>
        </p:nvSpPr>
        <p:spPr>
          <a:xfrm>
            <a:off x="1346576" y="511314"/>
            <a:ext cx="96873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prstClr val="black"/>
                </a:solidFill>
              </a:rPr>
              <a:t>The Goal </a:t>
            </a:r>
            <a:r>
              <a:rPr lang="en-US" sz="2000" dirty="0">
                <a:solidFill>
                  <a:prstClr val="black"/>
                </a:solidFill>
              </a:rPr>
              <a:t>is to transform observed data into maximally independent components measured</a:t>
            </a:r>
          </a:p>
          <a:p>
            <a:r>
              <a:rPr lang="en-US" sz="2000" dirty="0">
                <a:solidFill>
                  <a:prstClr val="black"/>
                </a:solidFill>
              </a:rPr>
              <a:t>through some function                           of independence. </a:t>
            </a:r>
          </a:p>
        </p:txBody>
      </p:sp>
      <p:pic>
        <p:nvPicPr>
          <p:cNvPr id="11" name="Picture 8" descr="x_i = a_{i,1} s_1 + \ldots + a_{i,k} s_k + \ldots + a_{i,n} s_n">
            <a:extLst>
              <a:ext uri="{FF2B5EF4-FFF2-40B4-BE49-F238E27FC236}">
                <a16:creationId xmlns:a16="http://schemas.microsoft.com/office/drawing/2014/main" id="{04736F46-EF88-47C1-A884-B55098876E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4374" y="3642365"/>
            <a:ext cx="4267200" cy="240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9B3D41B-7A70-42E1-BDF0-A3E2E830CD12}"/>
              </a:ext>
            </a:extLst>
          </p:cNvPr>
          <p:cNvSpPr txBox="1"/>
          <p:nvPr/>
        </p:nvSpPr>
        <p:spPr>
          <a:xfrm>
            <a:off x="1346575" y="2721114"/>
            <a:ext cx="970894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prstClr val="black"/>
                </a:solidFill>
              </a:rPr>
              <a:t>An observed data vector </a:t>
            </a:r>
            <a:r>
              <a:rPr lang="en-US" sz="2000" i="1" dirty="0">
                <a:solidFill>
                  <a:prstClr val="black"/>
                </a:solidFill>
              </a:rPr>
              <a:t>x </a:t>
            </a:r>
            <a:r>
              <a:rPr lang="en-US" sz="2000" dirty="0">
                <a:solidFill>
                  <a:prstClr val="black"/>
                </a:solidFill>
              </a:rPr>
              <a:t>can then be represented as a sum of independent components </a:t>
            </a:r>
            <a:r>
              <a:rPr lang="en-US" sz="2000" i="1" dirty="0">
                <a:solidFill>
                  <a:prstClr val="black"/>
                </a:solidFill>
              </a:rPr>
              <a:t>s </a:t>
            </a:r>
          </a:p>
          <a:p>
            <a:r>
              <a:rPr lang="en-US" sz="2000" dirty="0">
                <a:solidFill>
                  <a:prstClr val="black"/>
                </a:solidFill>
              </a:rPr>
              <a:t>weighted  by some mixing weight </a:t>
            </a:r>
            <a:r>
              <a:rPr lang="en-US" sz="2000" i="1" dirty="0">
                <a:solidFill>
                  <a:prstClr val="black"/>
                </a:solidFill>
              </a:rPr>
              <a:t>a</a:t>
            </a:r>
            <a:r>
              <a:rPr lang="en-US" sz="2000" dirty="0">
                <a:solidFill>
                  <a:prstClr val="black"/>
                </a:solidFill>
              </a:rPr>
              <a:t>: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DC9EF10-AD38-4488-B459-B95CB7148DD9}"/>
              </a:ext>
            </a:extLst>
          </p:cNvPr>
          <p:cNvSpPr txBox="1"/>
          <p:nvPr/>
        </p:nvSpPr>
        <p:spPr>
          <a:xfrm>
            <a:off x="5938420" y="3996605"/>
            <a:ext cx="491997" cy="4003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prstClr val="black"/>
                </a:solidFill>
              </a:rPr>
              <a:t>or</a:t>
            </a:r>
          </a:p>
        </p:txBody>
      </p:sp>
      <p:pic>
        <p:nvPicPr>
          <p:cNvPr id="14" name="Picture 10" descr="x=\sum_{k=1}^{n} s_k a_k">
            <a:extLst>
              <a:ext uri="{FF2B5EF4-FFF2-40B4-BE49-F238E27FC236}">
                <a16:creationId xmlns:a16="http://schemas.microsoft.com/office/drawing/2014/main" id="{0823C66C-4C29-49F9-ADA8-D0247EA0BD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991" y="4462246"/>
            <a:ext cx="1360170" cy="653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7F1BB2E-F906-41B7-92E6-4711576FC90F}"/>
              </a:ext>
            </a:extLst>
          </p:cNvPr>
          <p:cNvSpPr txBox="1"/>
          <p:nvPr/>
        </p:nvSpPr>
        <p:spPr>
          <a:xfrm>
            <a:off x="1023165" y="5275950"/>
            <a:ext cx="68334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prstClr val="black"/>
                </a:solidFill>
              </a:rPr>
              <a:t>In other words, our data vector </a:t>
            </a:r>
            <a:r>
              <a:rPr lang="en-US" sz="2000" i="1" dirty="0">
                <a:solidFill>
                  <a:prstClr val="black"/>
                </a:solidFill>
              </a:rPr>
              <a:t>x </a:t>
            </a:r>
            <a:r>
              <a:rPr lang="en-US" sz="2000" dirty="0">
                <a:solidFill>
                  <a:prstClr val="black"/>
                </a:solidFill>
              </a:rPr>
              <a:t>is represented by basis vectors</a:t>
            </a:r>
            <a:r>
              <a:rPr lang="en-US" sz="2000" i="1" dirty="0">
                <a:solidFill>
                  <a:prstClr val="black"/>
                </a:solidFill>
              </a:rPr>
              <a:t> </a:t>
            </a:r>
            <a:endParaRPr lang="en-US" sz="2000" dirty="0">
              <a:solidFill>
                <a:prstClr val="black"/>
              </a:solidFill>
            </a:endParaRPr>
          </a:p>
        </p:txBody>
      </p:sp>
      <p:pic>
        <p:nvPicPr>
          <p:cNvPr id="16" name="Picture 12" descr="a_k=(a_{1,k},\ldots,a_{m,k})^T">
            <a:extLst>
              <a:ext uri="{FF2B5EF4-FFF2-40B4-BE49-F238E27FC236}">
                <a16:creationId xmlns:a16="http://schemas.microsoft.com/office/drawing/2014/main" id="{8A483771-F13D-40B3-9AC4-F3DB53157B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9052" y="5312000"/>
            <a:ext cx="2386965" cy="320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79489E0-665C-4262-9F54-36C2C6BAB4E3}"/>
              </a:ext>
            </a:extLst>
          </p:cNvPr>
          <p:cNvSpPr txBox="1"/>
          <p:nvPr/>
        </p:nvSpPr>
        <p:spPr>
          <a:xfrm>
            <a:off x="1023165" y="5788098"/>
            <a:ext cx="55524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prstClr val="black"/>
                </a:solidFill>
              </a:rPr>
              <a:t>that can form columns of a mixing matrix such that:</a:t>
            </a:r>
          </a:p>
        </p:txBody>
      </p:sp>
      <p:pic>
        <p:nvPicPr>
          <p:cNvPr id="18" name="Picture 14" descr="x=As">
            <a:extLst>
              <a:ext uri="{FF2B5EF4-FFF2-40B4-BE49-F238E27FC236}">
                <a16:creationId xmlns:a16="http://schemas.microsoft.com/office/drawing/2014/main" id="{79B4F8DA-C7EF-4201-A249-DA5DAE5FB4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3451" y="5894808"/>
            <a:ext cx="813435" cy="186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6" descr="s = W x\,">
            <a:extLst>
              <a:ext uri="{FF2B5EF4-FFF2-40B4-BE49-F238E27FC236}">
                <a16:creationId xmlns:a16="http://schemas.microsoft.com/office/drawing/2014/main" id="{F9E2AD39-E41E-4B47-95A1-96812DA646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2083" y="2348745"/>
            <a:ext cx="893445" cy="200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8" descr="F(s_1,\ldots,s_n)">
            <a:extLst>
              <a:ext uri="{FF2B5EF4-FFF2-40B4-BE49-F238E27FC236}">
                <a16:creationId xmlns:a16="http://schemas.microsoft.com/office/drawing/2014/main" id="{513CA6EC-D3BC-431D-992E-832B900E24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5182" y="904377"/>
            <a:ext cx="1426845" cy="266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E53CBF1-BD96-45EF-AD40-4941CE6AD661}"/>
              </a:ext>
            </a:extLst>
          </p:cNvPr>
          <p:cNvSpPr/>
          <p:nvPr/>
        </p:nvSpPr>
        <p:spPr>
          <a:xfrm>
            <a:off x="3342042" y="6360599"/>
            <a:ext cx="80962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https://en.wikipedia.org/wiki/Independent_component_analysis</a:t>
            </a:r>
          </a:p>
        </p:txBody>
      </p:sp>
    </p:spTree>
    <p:extLst>
      <p:ext uri="{BB962C8B-B14F-4D97-AF65-F5344CB8AC3E}">
        <p14:creationId xmlns:p14="http://schemas.microsoft.com/office/powerpoint/2010/main" val="2472734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127"/>
    </mc:Choice>
    <mc:Fallback xmlns="">
      <p:transition spd="slow" advTm="34127"/>
    </mc:Fallback>
  </mc:AlternateContent>
  <p:extLst>
    <p:ext uri="{3A86A75C-4F4B-4683-9AE1-C65F6400EC91}">
      <p14:laserTraceLst xmlns:p14="http://schemas.microsoft.com/office/powerpoint/2010/main">
        <p14:tracePtLst>
          <p14:tracePt t="5272" x="5676900" y="1009650"/>
          <p14:tracePt t="5320" x="5676900" y="1003300"/>
          <p14:tracePt t="5331" x="5676900" y="996950"/>
          <p14:tracePt t="5336" x="5657850" y="977900"/>
          <p14:tracePt t="5343" x="5619750" y="952500"/>
          <p14:tracePt t="5355" x="5549900" y="914400"/>
          <p14:tracePt t="5368" x="5441950" y="844550"/>
          <p14:tracePt t="5382" x="5372100" y="819150"/>
          <p14:tracePt t="5395" x="5238750" y="768350"/>
          <p14:tracePt t="5408" x="5105400" y="717550"/>
          <p14:tracePt t="5422" x="5035550" y="698500"/>
          <p14:tracePt t="5435" x="4914900" y="666750"/>
          <p14:tracePt t="5448" x="4826000" y="641350"/>
          <p14:tracePt t="5462" x="4794250" y="635000"/>
          <p14:tracePt t="5475" x="4705350" y="615950"/>
          <p14:tracePt t="5489" x="4616450" y="609600"/>
          <p14:tracePt t="5502" x="4591050" y="609600"/>
          <p14:tracePt t="5515" x="4521200" y="609600"/>
          <p14:tracePt t="5531" x="4438650" y="609600"/>
          <p14:tracePt t="5543" x="4337050" y="609600"/>
          <p14:tracePt t="5555" x="4273550" y="609600"/>
          <p14:tracePt t="5568" x="4159250" y="609600"/>
          <p14:tracePt t="5582" x="4114800" y="609600"/>
          <p14:tracePt t="5595" x="4013200" y="609600"/>
          <p14:tracePt t="5608" x="3898900" y="609600"/>
          <p14:tracePt t="5622" x="3848100" y="615950"/>
          <p14:tracePt t="5635" x="3752850" y="635000"/>
          <p14:tracePt t="5648" x="3663950" y="666750"/>
          <p14:tracePt t="5662" x="3625850" y="685800"/>
          <p14:tracePt t="5675" x="3594100" y="717550"/>
          <p14:tracePt t="5688" x="3556000" y="768350"/>
          <p14:tracePt t="5702" x="3536950" y="787400"/>
          <p14:tracePt t="5717" x="3505200" y="819150"/>
          <p14:tracePt t="5728" x="3492500" y="850900"/>
          <p14:tracePt t="5742" x="3486150" y="869950"/>
          <p14:tracePt t="5755" x="3479800" y="895350"/>
          <p14:tracePt t="5771" x="3479800" y="933450"/>
          <p14:tracePt t="5782" x="3479800" y="939800"/>
          <p14:tracePt t="5783" x="3479800" y="952500"/>
          <p14:tracePt t="5795" x="3486150" y="958850"/>
          <p14:tracePt t="5808" x="3517900" y="1009650"/>
          <p14:tracePt t="5822" x="3536950" y="1035050"/>
          <p14:tracePt t="5823" x="3549650" y="1054100"/>
          <p14:tracePt t="5835" x="3568700" y="1066800"/>
          <p14:tracePt t="5848" x="3619500" y="1098550"/>
          <p14:tracePt t="5862" x="3632200" y="1104900"/>
          <p14:tracePt t="5876" x="3695700" y="1130300"/>
          <p14:tracePt t="5888" x="3784600" y="1155700"/>
          <p14:tracePt t="5902" x="3829050" y="1168400"/>
          <p14:tracePt t="5915" x="3987800" y="1193800"/>
          <p14:tracePt t="5928" x="4152900" y="1200150"/>
          <p14:tracePt t="5942" x="4241800" y="1200150"/>
          <p14:tracePt t="5955" x="4400550" y="1200150"/>
          <p14:tracePt t="5968" x="4552950" y="1200150"/>
          <p14:tracePt t="5982" x="4622800" y="1200150"/>
          <p14:tracePt t="5983" x="4679950" y="1200150"/>
          <p14:tracePt t="5995" x="4749800" y="1200150"/>
          <p14:tracePt t="6008" x="4876800" y="1200150"/>
          <p14:tracePt t="6022" x="4953000" y="1200150"/>
          <p14:tracePt t="6023" x="5010150" y="1181100"/>
          <p14:tracePt t="6035" x="5073650" y="1174750"/>
          <p14:tracePt t="6048" x="5175250" y="1136650"/>
          <p14:tracePt t="6062" x="5207000" y="1117600"/>
          <p14:tracePt t="6077" x="5238750" y="1092200"/>
          <p14:tracePt t="6088" x="5264150" y="1066800"/>
          <p14:tracePt t="6102" x="5283200" y="1054100"/>
          <p14:tracePt t="6115" x="5302250" y="1028700"/>
          <p14:tracePt t="6128" x="5308600" y="990600"/>
          <p14:tracePt t="6142" x="5308600" y="977900"/>
          <p14:tracePt t="6155" x="5308600" y="952500"/>
          <p14:tracePt t="6170" x="5308600" y="933450"/>
          <p14:tracePt t="6182" x="5308600" y="927100"/>
          <p14:tracePt t="6195" x="5308600" y="914400"/>
          <p14:tracePt t="6210" x="5308600" y="895350"/>
          <p14:tracePt t="6223" x="5295900" y="876300"/>
          <p14:tracePt t="6235" x="5289550" y="869950"/>
          <p14:tracePt t="6248" x="5289550" y="850900"/>
          <p14:tracePt t="6262" x="5283200" y="844550"/>
          <p14:tracePt t="6275" x="5264150" y="819150"/>
          <p14:tracePt t="6289" x="5238750" y="793750"/>
          <p14:tracePt t="6302" x="5207000" y="768350"/>
          <p14:tracePt t="6315" x="5156200" y="736600"/>
          <p14:tracePt t="6328" x="5080000" y="717550"/>
          <p14:tracePt t="6342" x="5035550" y="698500"/>
          <p14:tracePt t="6355" x="4959350" y="679450"/>
          <p14:tracePt t="6368" x="4883150" y="660400"/>
          <p14:tracePt t="6382" x="4851400" y="660400"/>
          <p14:tracePt t="6383" x="4826000" y="660400"/>
          <p14:tracePt t="6395" x="4787900" y="660400"/>
          <p14:tracePt t="6408" x="4718050" y="660400"/>
          <p14:tracePt t="6422" x="4692650" y="660400"/>
          <p14:tracePt t="6436" x="4616450" y="666750"/>
          <p14:tracePt t="6448" x="4527550" y="692150"/>
          <p14:tracePt t="6462" x="4495800" y="698500"/>
          <p14:tracePt t="6475" x="4425950" y="736600"/>
          <p14:tracePt t="6489" x="4330700" y="781050"/>
          <p14:tracePt t="6502" x="4286250" y="793750"/>
          <p14:tracePt t="6515" x="4197350" y="831850"/>
          <p14:tracePt t="6528" x="4114800" y="869950"/>
          <p14:tracePt t="6542" x="4076700" y="889000"/>
          <p14:tracePt t="6555" x="4019550" y="914400"/>
          <p14:tracePt t="6569" x="3981450" y="939800"/>
          <p14:tracePt t="6582" x="3968750" y="946150"/>
          <p14:tracePt t="6583" x="3968750" y="952500"/>
          <p14:tracePt t="6595" x="3956050" y="958850"/>
          <p14:tracePt t="6647" x="3956050" y="965200"/>
          <p14:tracePt t="6664" x="3956050" y="971550"/>
          <p14:tracePt t="6675" x="3956050" y="977900"/>
          <p14:tracePt t="6679" x="3956050" y="984250"/>
          <p14:tracePt t="6688" x="3956050" y="996950"/>
          <p14:tracePt t="6702" x="3956050" y="1003300"/>
          <p14:tracePt t="6715" x="3968750" y="1022350"/>
          <p14:tracePt t="6728" x="4013200" y="1054100"/>
          <p14:tracePt t="6742" x="4051300" y="1073150"/>
          <p14:tracePt t="6755" x="4140200" y="1092200"/>
          <p14:tracePt t="6769" x="4292600" y="1111250"/>
          <p14:tracePt t="6782" x="4368800" y="1123950"/>
          <p14:tracePt t="6783" x="4445000" y="1123950"/>
          <p14:tracePt t="6795" x="4540250" y="1123950"/>
          <p14:tracePt t="6808" x="4686300" y="1123950"/>
          <p14:tracePt t="6822" x="4749800" y="1123950"/>
          <p14:tracePt t="6837" x="4851400" y="1123950"/>
          <p14:tracePt t="6848" x="4876800" y="1123950"/>
          <p14:tracePt t="7015" x="0" y="0"/>
        </p14:tracePtLst>
        <p14:tracePtLst>
          <p14:tracePt t="7992" x="5930900" y="971550"/>
          <p14:tracePt t="8031" x="5930900" y="965200"/>
          <p14:tracePt t="8049" x="5937250" y="965200"/>
          <p14:tracePt t="8056" x="5943600" y="965200"/>
          <p14:tracePt t="8063" x="5949950" y="965200"/>
          <p14:tracePt t="8076" x="5969000" y="965200"/>
          <p14:tracePt t="8088" x="6019800" y="958850"/>
          <p14:tracePt t="8102" x="6057900" y="952500"/>
          <p14:tracePt t="8103" x="6089650" y="952500"/>
          <p14:tracePt t="8115" x="6140450" y="952500"/>
          <p14:tracePt t="8128" x="6235700" y="952500"/>
          <p14:tracePt t="8142" x="6280150" y="952500"/>
          <p14:tracePt t="8155" x="6356350" y="952500"/>
          <p14:tracePt t="8168" x="6426200" y="952500"/>
          <p14:tracePt t="8182" x="6470650" y="939800"/>
          <p14:tracePt t="8195" x="6540500" y="933450"/>
          <p14:tracePt t="8208" x="6604000" y="920750"/>
          <p14:tracePt t="8222" x="6648450" y="920750"/>
          <p14:tracePt t="8235" x="6711950" y="908050"/>
          <p14:tracePt t="8248" x="6762750" y="901700"/>
          <p14:tracePt t="8262" x="6788150" y="901700"/>
          <p14:tracePt t="8263" x="6807200" y="895350"/>
          <p14:tracePt t="8275" x="6819900" y="895350"/>
          <p14:tracePt t="8288" x="6851650" y="889000"/>
          <p14:tracePt t="8302" x="6864350" y="882650"/>
          <p14:tracePt t="8315" x="6902450" y="882650"/>
          <p14:tracePt t="8328" x="6953250" y="882650"/>
          <p14:tracePt t="8342" x="6978650" y="882650"/>
          <p14:tracePt t="8355" x="7048500" y="882650"/>
          <p14:tracePt t="8368" x="7156450" y="895350"/>
          <p14:tracePt t="8382" x="7200900" y="908050"/>
          <p14:tracePt t="8395" x="7277100" y="927100"/>
          <p14:tracePt t="8408" x="7353300" y="939800"/>
          <p14:tracePt t="8422" x="7378700" y="946150"/>
          <p14:tracePt t="8436" x="7454900" y="952500"/>
          <p14:tracePt t="8448" x="7550150" y="971550"/>
          <p14:tracePt t="8462" x="7613650" y="977900"/>
          <p14:tracePt t="8463" x="7670800" y="984250"/>
          <p14:tracePt t="8475" x="7721600" y="990600"/>
          <p14:tracePt t="8488" x="7804150" y="990600"/>
          <p14:tracePt t="8502" x="7835900" y="990600"/>
          <p14:tracePt t="8515" x="7918450" y="1009650"/>
          <p14:tracePt t="8528" x="7988300" y="1016000"/>
          <p14:tracePt t="8542" x="8026400" y="1016000"/>
          <p14:tracePt t="8555" x="8083550" y="1016000"/>
          <p14:tracePt t="8569" x="8134350" y="1016000"/>
          <p14:tracePt t="8582" x="8147050" y="1016000"/>
          <p14:tracePt t="8595" x="8197850" y="1016000"/>
          <p14:tracePt t="8608" x="8248650" y="1016000"/>
          <p14:tracePt t="8623" x="8312150" y="1016000"/>
          <p14:tracePt t="8635" x="8343900" y="1016000"/>
          <p14:tracePt t="8649" x="8407400" y="1016000"/>
          <p14:tracePt t="8662" x="8439150" y="1016000"/>
          <p14:tracePt t="8665" x="8477250" y="1016000"/>
          <p14:tracePt t="8676" x="8515350" y="1016000"/>
          <p14:tracePt t="8688" x="8591550" y="1016000"/>
          <p14:tracePt t="8702" x="8655050" y="1016000"/>
          <p14:tracePt t="8715" x="8750300" y="1016000"/>
          <p14:tracePt t="8728" x="8807450" y="1016000"/>
          <p14:tracePt t="8742" x="8858250" y="1016000"/>
          <p14:tracePt t="8755" x="8947150" y="1016000"/>
          <p14:tracePt t="8768" x="9036050" y="1016000"/>
          <p14:tracePt t="8782" x="9086850" y="1016000"/>
          <p14:tracePt t="8795" x="9163050" y="1016000"/>
          <p14:tracePt t="8808" x="9232900" y="1016000"/>
          <p14:tracePt t="8822" x="9258300" y="1016000"/>
          <p14:tracePt t="8835" x="9302750" y="1016000"/>
          <p14:tracePt t="8849" x="9359900" y="1016000"/>
          <p14:tracePt t="8862" x="9385300" y="1016000"/>
          <p14:tracePt t="8875" x="9442450" y="1003300"/>
          <p14:tracePt t="8888" x="9467850" y="996950"/>
          <p14:tracePt t="8902" x="9486900" y="996950"/>
          <p14:tracePt t="8916" x="9505950" y="990600"/>
          <p14:tracePt t="8928" x="9518650" y="984250"/>
          <p14:tracePt t="8942" x="9525000" y="977900"/>
          <p14:tracePt t="8955" x="9556750" y="977900"/>
          <p14:tracePt t="8968" x="9582150" y="958850"/>
          <p14:tracePt t="8984" x="9613900" y="958850"/>
          <p14:tracePt t="9001" x="9620250" y="952500"/>
          <p14:tracePt t="9008" x="9632950" y="946150"/>
          <p14:tracePt t="9049" x="9639300" y="946150"/>
          <p14:tracePt t="9082" x="9639300" y="939800"/>
          <p14:tracePt t="9223" x="0" y="0"/>
        </p14:tracePtLst>
        <p14:tracePtLst>
          <p14:tracePt t="18083" x="6343650" y="3308350"/>
          <p14:tracePt t="18092" x="6337300" y="3308350"/>
          <p14:tracePt t="18101" x="6330950" y="3308350"/>
          <p14:tracePt t="18115" x="6292850" y="3308350"/>
          <p14:tracePt t="18128" x="6248400" y="3308350"/>
          <p14:tracePt t="18141" x="6223000" y="3308350"/>
          <p14:tracePt t="18155" x="6127750" y="3308350"/>
          <p14:tracePt t="18168" x="6026150" y="3308350"/>
          <p14:tracePt t="18181" x="5956300" y="3308350"/>
          <p14:tracePt t="18195" x="5848350" y="3308350"/>
          <p14:tracePt t="18208" x="5740400" y="3308350"/>
          <p14:tracePt t="18221" x="5689600" y="3308350"/>
          <p14:tracePt t="18235" x="5594350" y="3308350"/>
          <p14:tracePt t="18249" x="5473700" y="3327400"/>
          <p14:tracePt t="18261" x="5429250" y="3333750"/>
          <p14:tracePt t="18275" x="5314950" y="3371850"/>
          <p14:tracePt t="18288" x="5207000" y="3403600"/>
          <p14:tracePt t="18301" x="5162550" y="3416300"/>
          <p14:tracePt t="18315" x="5048250" y="3473450"/>
          <p14:tracePt t="18328" x="4972050" y="3498850"/>
          <p14:tracePt t="18343" x="4889500" y="3543300"/>
          <p14:tracePt t="18355" x="4864100" y="3562350"/>
          <p14:tracePt t="18368" x="4813300" y="3606800"/>
          <p14:tracePt t="18381" x="4781550" y="3638550"/>
          <p14:tracePt t="18395" x="4737100" y="3702050"/>
          <p14:tracePt t="18408" x="4686300" y="3771900"/>
          <p14:tracePt t="18421" x="4660900" y="3810000"/>
          <p14:tracePt t="18436" x="4597400" y="3911600"/>
          <p14:tracePt t="18448" x="4559300" y="4013200"/>
          <p14:tracePt t="18462" x="4540250" y="4076700"/>
          <p14:tracePt t="18475" x="4521200" y="4165600"/>
          <p14:tracePt t="18488" x="4489450" y="4273550"/>
          <p14:tracePt t="18501" x="4489450" y="4324350"/>
          <p14:tracePt t="18515" x="4489450" y="4413250"/>
          <p14:tracePt t="18528" x="4489450" y="4508500"/>
          <p14:tracePt t="18541" x="4508500" y="4552950"/>
          <p14:tracePt t="18543" x="4514850" y="4591050"/>
          <p14:tracePt t="18555" x="4533900" y="4622800"/>
          <p14:tracePt t="18568" x="4565650" y="4692650"/>
          <p14:tracePt t="18581" x="4597400" y="4730750"/>
          <p14:tracePt t="18595" x="4629150" y="4800600"/>
          <p14:tracePt t="18608" x="4667250" y="4864100"/>
          <p14:tracePt t="18624" x="4711700" y="4933950"/>
          <p14:tracePt t="18635" x="4724400" y="4946650"/>
          <p14:tracePt t="18648" x="4762500" y="5010150"/>
          <p14:tracePt t="18661" x="4787900" y="5035550"/>
          <p14:tracePt t="18675" x="4832350" y="5080000"/>
          <p14:tracePt t="18688" x="4895850" y="5137150"/>
          <p14:tracePt t="18701" x="4933950" y="5162550"/>
          <p14:tracePt t="18715" x="5029200" y="5207000"/>
          <p14:tracePt t="18728" x="5124450" y="5251450"/>
          <p14:tracePt t="18742" x="5181600" y="5264150"/>
          <p14:tracePt t="18755" x="5289550" y="5302250"/>
          <p14:tracePt t="18768" x="5403850" y="5327650"/>
          <p14:tracePt t="18781" x="5467350" y="5334000"/>
          <p14:tracePt t="18795" x="5594350" y="5353050"/>
          <p14:tracePt t="18808" x="5727700" y="5353050"/>
          <p14:tracePt t="18822" x="5791200" y="5353050"/>
          <p14:tracePt t="18825" x="5867400" y="5353050"/>
          <p14:tracePt t="18835" x="5930900" y="5353050"/>
          <p14:tracePt t="18848" x="6051550" y="5340350"/>
          <p14:tracePt t="18862" x="6096000" y="5327650"/>
          <p14:tracePt t="18875" x="6203950" y="5314950"/>
          <p14:tracePt t="18890" x="6299200" y="5295900"/>
          <p14:tracePt t="18901" x="6330950" y="5283200"/>
          <p14:tracePt t="18915" x="6407150" y="5257800"/>
          <p14:tracePt t="18928" x="6464300" y="5245100"/>
          <p14:tracePt t="18943" x="6540500" y="5219700"/>
          <p14:tracePt t="18955" x="6604000" y="5200650"/>
          <p14:tracePt t="18968" x="6686550" y="5181600"/>
          <p14:tracePt t="18981" x="6737350" y="5162550"/>
          <p14:tracePt t="18995" x="6838950" y="5111750"/>
          <p14:tracePt t="19009" x="6972300" y="5054600"/>
          <p14:tracePt t="19022" x="7023100" y="5029200"/>
          <p14:tracePt t="19035" x="7112000" y="4991100"/>
          <p14:tracePt t="19048" x="7188200" y="4959350"/>
          <p14:tracePt t="19061" x="7251700" y="4921250"/>
          <p14:tracePt t="19076" x="7353300" y="4864100"/>
          <p14:tracePt t="19088" x="7461250" y="4781550"/>
          <p14:tracePt t="19101" x="7512050" y="4737100"/>
          <p14:tracePt t="19115" x="7613650" y="4654550"/>
          <p14:tracePt t="19128" x="7696200" y="4552950"/>
          <p14:tracePt t="19141" x="7721600" y="4521200"/>
          <p14:tracePt t="19155" x="7778750" y="4438650"/>
          <p14:tracePt t="19168" x="7823200" y="4356100"/>
          <p14:tracePt t="19181" x="7829550" y="4330700"/>
          <p14:tracePt t="19195" x="7854950" y="4241800"/>
          <p14:tracePt t="19208" x="7861300" y="4159250"/>
          <p14:tracePt t="19221" x="7861300" y="4127500"/>
          <p14:tracePt t="19235" x="7861300" y="4083050"/>
          <p14:tracePt t="19248" x="7848600" y="4025900"/>
          <p14:tracePt t="19262" x="7829550" y="4006850"/>
          <p14:tracePt t="19275" x="7810500" y="3956050"/>
          <p14:tracePt t="19288" x="7766050" y="3898900"/>
          <p14:tracePt t="19301" x="7753350" y="3867150"/>
          <p14:tracePt t="19315" x="7683500" y="3803650"/>
          <p14:tracePt t="19328" x="7562850" y="3727450"/>
          <p14:tracePt t="19342" x="7499350" y="3689350"/>
          <p14:tracePt t="19344" x="7416800" y="3651250"/>
          <p14:tracePt t="19355" x="7327900" y="3619500"/>
          <p14:tracePt t="19368" x="7175500" y="3549650"/>
          <p14:tracePt t="19381" x="7086600" y="3517900"/>
          <p14:tracePt t="19395" x="6889750" y="3454400"/>
          <p14:tracePt t="19408" x="6686550" y="3409950"/>
          <p14:tracePt t="19421" x="6553200" y="3390900"/>
          <p14:tracePt t="19436" x="6343650" y="3359150"/>
          <p14:tracePt t="19448" x="6159500" y="3340100"/>
          <p14:tracePt t="19462" x="6070600" y="3340100"/>
          <p14:tracePt t="19475" x="5873750" y="3340100"/>
          <p14:tracePt t="19488" x="5708650" y="3340100"/>
          <p14:tracePt t="19501" x="5632450" y="3340100"/>
          <p14:tracePt t="19515" x="5461000" y="3340100"/>
          <p14:tracePt t="19529" x="5283200" y="3340100"/>
          <p14:tracePt t="19541" x="5200650" y="3340100"/>
          <p14:tracePt t="19555" x="4978400" y="3340100"/>
          <p14:tracePt t="19568" x="4749800" y="3340100"/>
          <p14:tracePt t="19581" x="4641850" y="3340100"/>
          <p14:tracePt t="19595" x="4470400" y="3340100"/>
          <p14:tracePt t="19608" x="4324350" y="3340100"/>
          <p14:tracePt t="19623" x="4273550" y="3340100"/>
          <p14:tracePt t="19637" x="4171950" y="3340100"/>
          <p14:tracePt t="19648" x="4102100" y="3340100"/>
          <p14:tracePt t="19661" x="4064000" y="3346450"/>
          <p14:tracePt t="19675" x="4006850" y="3378200"/>
          <p14:tracePt t="19688" x="3937000" y="3422650"/>
          <p14:tracePt t="19703" x="3892550" y="3467100"/>
          <p14:tracePt t="19715" x="3860800" y="3498850"/>
          <p14:tracePt t="19728" x="3816350" y="3556000"/>
          <p14:tracePt t="19741" x="3797300" y="3587750"/>
          <p14:tracePt t="19755" x="3759200" y="3638550"/>
          <p14:tracePt t="19768" x="3714750" y="3714750"/>
          <p14:tracePt t="19781" x="3695700" y="3746500"/>
          <p14:tracePt t="19795" x="3676650" y="3790950"/>
          <p14:tracePt t="19808" x="3644900" y="3867150"/>
          <p14:tracePt t="19821" x="3638550" y="3898900"/>
          <p14:tracePt t="19835" x="3613150" y="3987800"/>
          <p14:tracePt t="19848" x="3606800" y="4083050"/>
          <p14:tracePt t="19861" x="3594100" y="4133850"/>
          <p14:tracePt t="19875" x="3594100" y="4254500"/>
          <p14:tracePt t="19889" x="3594100" y="4356100"/>
          <p14:tracePt t="19901" x="3600450" y="4400550"/>
          <p14:tracePt t="19915" x="3651250" y="4489450"/>
          <p14:tracePt t="19928" x="3702050" y="4552950"/>
          <p14:tracePt t="19941" x="3727450" y="4591050"/>
          <p14:tracePt t="19943" x="3771900" y="4635500"/>
          <p14:tracePt t="19955" x="3797300" y="4667250"/>
          <p14:tracePt t="19968" x="3854450" y="4737100"/>
          <p14:tracePt t="19982" x="3898900" y="4775200"/>
          <p14:tracePt t="19995" x="3981450" y="4857750"/>
          <p14:tracePt t="20008" x="4070350" y="4927600"/>
          <p14:tracePt t="20021" x="4114800" y="4965700"/>
          <p14:tracePt t="20035" x="4210050" y="5035550"/>
          <p14:tracePt t="20048" x="4318000" y="5105400"/>
          <p14:tracePt t="20061" x="4362450" y="5130800"/>
          <p14:tracePt t="20076" x="4470400" y="5187950"/>
          <p14:tracePt t="20088" x="4591050" y="5245100"/>
          <p14:tracePt t="20101" x="4667250" y="5270500"/>
          <p14:tracePt t="20115" x="4832350" y="5321300"/>
          <p14:tracePt t="20128" x="5029200" y="5384800"/>
          <p14:tracePt t="20141" x="5111750" y="5391150"/>
          <p14:tracePt t="20155" x="5289550" y="5435600"/>
          <p14:tracePt t="20168" x="5467350" y="5454650"/>
          <p14:tracePt t="20181" x="5543550" y="5467350"/>
          <p14:tracePt t="20195" x="5715000" y="5492750"/>
          <p14:tracePt t="20208" x="5848350" y="5492750"/>
          <p14:tracePt t="20221" x="5905500" y="5492750"/>
          <p14:tracePt t="20235" x="6007100" y="5486400"/>
          <p14:tracePt t="20248" x="6102350" y="5448300"/>
          <p14:tracePt t="20261" x="6134100" y="5441950"/>
          <p14:tracePt t="20275" x="6197600" y="5397500"/>
          <p14:tracePt t="20288" x="6248400" y="5372100"/>
          <p14:tracePt t="20301" x="6267450" y="5372100"/>
          <p14:tracePt t="20314" x="6305550" y="5346700"/>
          <p14:tracePt t="20328" x="6330950" y="5327650"/>
          <p14:tracePt t="20342" x="6337300" y="5321300"/>
          <p14:tracePt t="20354" x="6350000" y="5314950"/>
          <p14:tracePt t="20368" x="6356350" y="5314950"/>
          <p14:tracePt t="20448" x="6362700" y="5308600"/>
          <p14:tracePt t="20456" x="6369050" y="5308600"/>
          <p14:tracePt t="20487" x="0" y="0"/>
        </p14:tracePtLst>
        <p14:tracePtLst>
          <p14:tracePt t="28234" x="6045200" y="6464300"/>
          <p14:tracePt t="28248" x="6045200" y="6457950"/>
          <p14:tracePt t="28264" x="6045200" y="6451600"/>
          <p14:tracePt t="28272" x="6038850" y="6451600"/>
          <p14:tracePt t="28280" x="6032500" y="6445250"/>
          <p14:tracePt t="28288" x="6013450" y="6438900"/>
          <p14:tracePt t="28301" x="6000750" y="6438900"/>
          <p14:tracePt t="28314" x="5962650" y="6426200"/>
          <p14:tracePt t="28328" x="5930900" y="6419850"/>
          <p14:tracePt t="28342" x="5911850" y="6419850"/>
          <p14:tracePt t="28354" x="5861050" y="6407150"/>
          <p14:tracePt t="28368" x="5822950" y="6400800"/>
          <p14:tracePt t="28381" x="5784850" y="6400800"/>
          <p14:tracePt t="28394" x="5734050" y="6388100"/>
          <p14:tracePt t="28408" x="5670550" y="6388100"/>
          <p14:tracePt t="28421" x="5638800" y="6388100"/>
          <p14:tracePt t="28434" x="5543550" y="6388100"/>
          <p14:tracePt t="28448" x="5454650" y="6388100"/>
          <p14:tracePt t="28461" x="5422900" y="6388100"/>
          <p14:tracePt t="28474" x="5334000" y="6375400"/>
          <p14:tracePt t="28488" x="5264150" y="6375400"/>
          <p14:tracePt t="28501" x="5226050" y="6375400"/>
          <p14:tracePt t="28515" x="5143500" y="6369050"/>
          <p14:tracePt t="28528" x="5048250" y="6362700"/>
          <p14:tracePt t="28541" x="4991100" y="6362700"/>
          <p14:tracePt t="28554" x="4870450" y="6343650"/>
          <p14:tracePt t="28568" x="4718050" y="6324600"/>
          <p14:tracePt t="28581" x="4648200" y="6311900"/>
          <p14:tracePt t="28594" x="4502150" y="6286500"/>
          <p14:tracePt t="28608" x="4349750" y="6267450"/>
          <p14:tracePt t="28621" x="4279900" y="6261100"/>
          <p14:tracePt t="28634" x="4140200" y="6242050"/>
          <p14:tracePt t="28648" x="4013200" y="6235700"/>
          <p14:tracePt t="28661" x="3943350" y="6235700"/>
          <p14:tracePt t="28677" x="3841750" y="6235700"/>
          <p14:tracePt t="28688" x="3746500" y="6235700"/>
          <p14:tracePt t="28701" x="3714750" y="6235700"/>
          <p14:tracePt t="28714" x="3651250" y="6235700"/>
          <p14:tracePt t="28728" x="3613150" y="6235700"/>
          <p14:tracePt t="28741" x="3581400" y="6242050"/>
          <p14:tracePt t="28754" x="3524250" y="6254750"/>
          <p14:tracePt t="28768" x="3486150" y="6261100"/>
          <p14:tracePt t="28781" x="3467100" y="6267450"/>
          <p14:tracePt t="28795" x="3429000" y="6286500"/>
          <p14:tracePt t="28808" x="3397250" y="6292850"/>
          <p14:tracePt t="28821" x="3365500" y="6299200"/>
          <p14:tracePt t="28834" x="3333750" y="6311900"/>
          <p14:tracePt t="28848" x="3289300" y="6343650"/>
          <p14:tracePt t="28861" x="3282950" y="6350000"/>
          <p14:tracePt t="28874" x="3270250" y="6369050"/>
          <p14:tracePt t="28889" x="3251200" y="6394450"/>
          <p14:tracePt t="28901" x="3251200" y="6407150"/>
          <p14:tracePt t="28914" x="3251200" y="6438900"/>
          <p14:tracePt t="28928" x="3251200" y="6470650"/>
          <p14:tracePt t="28941" x="3251200" y="6477000"/>
          <p14:tracePt t="28954" x="3276600" y="6527800"/>
          <p14:tracePt t="28968" x="3295650" y="6553200"/>
          <p14:tracePt t="28981" x="3308350" y="6565900"/>
          <p14:tracePt t="28994" x="3327400" y="6591300"/>
          <p14:tracePt t="29008" x="3340100" y="6610350"/>
          <p14:tracePt t="29021" x="3352800" y="6616700"/>
          <p14:tracePt t="29035" x="3365500" y="6629400"/>
          <p14:tracePt t="29048" x="3384550" y="6648450"/>
          <p14:tracePt t="29061" x="3397250" y="6654800"/>
          <p14:tracePt t="29074" x="3422650" y="6667500"/>
          <p14:tracePt t="29088" x="3454400" y="6673850"/>
          <p14:tracePt t="29101" x="3473450" y="6692900"/>
          <p14:tracePt t="29114" x="3511550" y="6705600"/>
          <p14:tracePt t="29128" x="3575050" y="6718300"/>
          <p14:tracePt t="29141" x="3632200" y="6724650"/>
          <p14:tracePt t="29154" x="3740150" y="6724650"/>
          <p14:tracePt t="29168" x="3892550" y="6724650"/>
          <p14:tracePt t="29181" x="3968750" y="6724650"/>
          <p14:tracePt t="29194" x="4108450" y="6724650"/>
          <p14:tracePt t="29208" x="4235450" y="6724650"/>
          <p14:tracePt t="29221" x="4298950" y="6724650"/>
          <p14:tracePt t="29234" x="4400550" y="6724650"/>
          <p14:tracePt t="29248" x="4489450" y="6724650"/>
          <p14:tracePt t="29261" x="4540250" y="6724650"/>
          <p14:tracePt t="29274" x="4641850" y="6724650"/>
          <p14:tracePt t="29288" x="4762500" y="6724650"/>
          <p14:tracePt t="29301" x="4819650" y="6724650"/>
          <p14:tracePt t="29314" x="4940300" y="6724650"/>
          <p14:tracePt t="29328" x="5041900" y="6724650"/>
          <p14:tracePt t="29342" x="5092700" y="6724650"/>
          <p14:tracePt t="29343" x="5143500" y="6724650"/>
          <p14:tracePt t="29354" x="5181600" y="6724650"/>
          <p14:tracePt t="29368" x="5264150" y="6724650"/>
          <p14:tracePt t="29381" x="5295900" y="6724650"/>
          <p14:tracePt t="29394" x="5378450" y="6724650"/>
          <p14:tracePt t="29407" x="5429250" y="6731000"/>
          <p14:tracePt t="29421" x="5467350" y="6743700"/>
          <p14:tracePt t="29435" x="5543550" y="6750050"/>
          <p14:tracePt t="29448" x="5626100" y="6762750"/>
          <p14:tracePt t="29461" x="5657850" y="6762750"/>
          <p14:tracePt t="29474" x="5734050" y="6775450"/>
          <p14:tracePt t="29487" x="5822950" y="6775450"/>
          <p14:tracePt t="29501" x="5867400" y="6775450"/>
          <p14:tracePt t="29514" x="5949950" y="6775450"/>
          <p14:tracePt t="29529" x="6076950" y="6781800"/>
          <p14:tracePt t="29541" x="6121400" y="6788150"/>
          <p14:tracePt t="29554" x="6286500" y="6813550"/>
          <p14:tracePt t="29569" x="6457950" y="6826250"/>
          <p14:tracePt t="29581" x="6546850" y="6832600"/>
          <p14:tracePt t="29594" x="6756400" y="6845300"/>
          <p14:tracePt t="29608" x="6927850" y="6845300"/>
          <p14:tracePt t="29621" x="6978650" y="6845300"/>
          <p14:tracePt t="29634" x="7099300" y="6832600"/>
          <p14:tracePt t="29647" x="7194550" y="6813550"/>
          <p14:tracePt t="29662" x="7239000" y="6807200"/>
          <p14:tracePt t="29664" x="7283450" y="6788150"/>
          <p14:tracePt t="29674" x="7327900" y="6775450"/>
          <p14:tracePt t="29688" x="7410450" y="6750050"/>
          <p14:tracePt t="29702" x="7435850" y="6743700"/>
          <p14:tracePt t="29703" x="7473950" y="6737350"/>
          <p14:tracePt t="29714" x="7505700" y="6737350"/>
          <p14:tracePt t="29728" x="7569200" y="6724650"/>
          <p14:tracePt t="29741" x="7620000" y="6724650"/>
          <p14:tracePt t="29754" x="7727950" y="6724650"/>
          <p14:tracePt t="29768" x="7842250" y="6724650"/>
          <p14:tracePt t="29781" x="7893050" y="6724650"/>
          <p14:tracePt t="29795" x="8026400" y="6743700"/>
          <p14:tracePt t="29808" x="8147050" y="6743700"/>
          <p14:tracePt t="29821" x="8216900" y="6743700"/>
          <p14:tracePt t="29834" x="8318500" y="6743700"/>
          <p14:tracePt t="29847" x="8401050" y="6743700"/>
          <p14:tracePt t="29861" x="8426450" y="6743700"/>
          <p14:tracePt t="29874" x="8496300" y="6743700"/>
          <p14:tracePt t="29889" x="8566150" y="6743700"/>
          <p14:tracePt t="29901" x="8597900" y="6743700"/>
          <p14:tracePt t="29914" x="8642350" y="6743700"/>
          <p14:tracePt t="29927" x="8686800" y="6743700"/>
          <p14:tracePt t="29941" x="8718550" y="6737350"/>
          <p14:tracePt t="29954" x="8763000" y="6718300"/>
          <p14:tracePt t="29968" x="8788400" y="6699250"/>
          <p14:tracePt t="29983" x="8801100" y="6680200"/>
          <p14:tracePt t="29995" x="8807450" y="6680200"/>
          <p14:tracePt t="30008" x="8807450" y="6667500"/>
          <p14:tracePt t="30021" x="8807450" y="6661150"/>
          <p14:tracePt t="30034" x="8801100" y="6642100"/>
          <p14:tracePt t="30048" x="8801100" y="6629400"/>
          <p14:tracePt t="30061" x="8794750" y="6616700"/>
          <p14:tracePt t="30074" x="8769350" y="6584950"/>
          <p14:tracePt t="30088" x="8718550" y="6527800"/>
          <p14:tracePt t="30101" x="8680450" y="6502400"/>
          <p14:tracePt t="30103" x="8655050" y="6489700"/>
          <p14:tracePt t="30114" x="8610600" y="6464300"/>
          <p14:tracePt t="30128" x="8502650" y="6426200"/>
          <p14:tracePt t="30141" x="8439150" y="6407150"/>
          <p14:tracePt t="30154" x="8299450" y="6362700"/>
          <p14:tracePt t="30168" x="8147050" y="6337300"/>
          <p14:tracePt t="30181" x="8070850" y="6330950"/>
          <p14:tracePt t="30194" x="7937500" y="6324600"/>
          <p14:tracePt t="30208" x="7810500" y="6324600"/>
          <p14:tracePt t="30221" x="7740650" y="6324600"/>
          <p14:tracePt t="30234" x="7594600" y="6324600"/>
          <p14:tracePt t="30248" x="7461250" y="6324600"/>
          <p14:tracePt t="30261" x="7378700" y="6324600"/>
          <p14:tracePt t="30274" x="7226300" y="6324600"/>
          <p14:tracePt t="30287" x="7061200" y="6324600"/>
          <p14:tracePt t="30301" x="6985000" y="6324600"/>
          <p14:tracePt t="30314" x="6883400" y="6324600"/>
          <p14:tracePt t="30328" x="6826250" y="6324600"/>
          <p14:tracePt t="30342" x="6800850" y="6324600"/>
          <p14:tracePt t="30355" x="6769100" y="6324600"/>
          <p14:tracePt t="30367" x="6756400" y="6330950"/>
          <p14:tracePt t="30381" x="6750050" y="6330950"/>
          <p14:tracePt t="30394" x="6743700" y="6330950"/>
          <p14:tracePt t="30408" x="6737350" y="6343650"/>
          <p14:tracePt t="30423" x="6724650" y="6350000"/>
          <p14:tracePt t="30435" x="6711950" y="6362700"/>
          <p14:tracePt t="30447" x="6692900" y="6381750"/>
          <p14:tracePt t="30461" x="6686550" y="6381750"/>
          <p14:tracePt t="30474" x="6673850" y="6394450"/>
          <p14:tracePt t="30487" x="6661150" y="6400800"/>
          <p14:tracePt t="30501" x="6654800" y="6407150"/>
          <p14:tracePt t="30514" x="6635750" y="6407150"/>
          <p14:tracePt t="30528" x="6616700" y="6413500"/>
          <p14:tracePt t="30541" x="6604000" y="6419850"/>
          <p14:tracePt t="30554" x="6584950" y="6419850"/>
          <p14:tracePt t="30567" x="6578600" y="6419850"/>
          <p14:tracePt t="30581" x="6572250" y="6426200"/>
          <p14:tracePt t="30599" x="6565900" y="6432550"/>
          <p14:tracePt t="30663" x="0" y="0"/>
        </p14:tracePtLst>
      </p14:laserTraceLst>
    </p:ext>
  </p:extLs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BD9E77-5D48-464B-A7DA-4B5E877F3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1718" y="68563"/>
            <a:ext cx="11030210" cy="484748"/>
          </a:xfrm>
          <a:solidFill>
            <a:schemeClr val="bg1"/>
          </a:solidFill>
        </p:spPr>
        <p:txBody>
          <a:bodyPr/>
          <a:lstStyle/>
          <a:p>
            <a:r>
              <a:rPr lang="en-US" dirty="0"/>
              <a:t>Mathematics of ICA - 2</a:t>
            </a:r>
          </a:p>
        </p:txBody>
      </p:sp>
      <p:pic>
        <p:nvPicPr>
          <p:cNvPr id="4" name="Picture 14" descr="x=As">
            <a:extLst>
              <a:ext uri="{FF2B5EF4-FFF2-40B4-BE49-F238E27FC236}">
                <a16:creationId xmlns:a16="http://schemas.microsoft.com/office/drawing/2014/main" id="{456799F4-E2F5-4EC6-9CFB-D8A24E2E67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3255" y="764873"/>
            <a:ext cx="813435" cy="186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CF79798-427E-4F14-AFE9-0BE471041E2A}"/>
              </a:ext>
            </a:extLst>
          </p:cNvPr>
          <p:cNvSpPr txBox="1"/>
          <p:nvPr/>
        </p:nvSpPr>
        <p:spPr>
          <a:xfrm>
            <a:off x="1134953" y="1209887"/>
            <a:ext cx="100780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prstClr val="black"/>
                </a:solidFill>
              </a:rPr>
              <a:t> Given that our data is  set of vectors </a:t>
            </a:r>
            <a:r>
              <a:rPr lang="en-US" sz="2000" i="1" dirty="0">
                <a:solidFill>
                  <a:prstClr val="black"/>
                </a:solidFill>
              </a:rPr>
              <a:t>x, </a:t>
            </a:r>
            <a:r>
              <a:rPr lang="en-US" sz="2000" dirty="0">
                <a:solidFill>
                  <a:prstClr val="black"/>
                </a:solidFill>
              </a:rPr>
              <a:t>we want to find both, the mixing matrix </a:t>
            </a:r>
            <a:r>
              <a:rPr lang="en-US" sz="2000" i="1" dirty="0">
                <a:solidFill>
                  <a:prstClr val="black"/>
                </a:solidFill>
              </a:rPr>
              <a:t>A </a:t>
            </a:r>
            <a:r>
              <a:rPr lang="en-US" sz="2000" dirty="0">
                <a:solidFill>
                  <a:prstClr val="black"/>
                </a:solidFill>
              </a:rPr>
              <a:t>and sources </a:t>
            </a:r>
            <a:r>
              <a:rPr lang="en-US" sz="2000" i="1" dirty="0">
                <a:solidFill>
                  <a:prstClr val="black"/>
                </a:solidFill>
              </a:rPr>
              <a:t>s</a:t>
            </a:r>
            <a:endParaRPr lang="en-US" sz="2000" dirty="0">
              <a:solidFill>
                <a:prstClr val="black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BE0BAE-59DD-4CA9-9EC9-8139E95B4ACF}"/>
              </a:ext>
            </a:extLst>
          </p:cNvPr>
          <p:cNvSpPr txBox="1"/>
          <p:nvPr/>
        </p:nvSpPr>
        <p:spPr>
          <a:xfrm>
            <a:off x="1178625" y="1868321"/>
            <a:ext cx="107830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prstClr val="black"/>
                </a:solidFill>
              </a:rPr>
              <a:t>This can be done by calculating </a:t>
            </a:r>
            <a:r>
              <a:rPr lang="en-US" sz="2000" i="1" dirty="0">
                <a:solidFill>
                  <a:prstClr val="black"/>
                </a:solidFill>
              </a:rPr>
              <a:t>w </a:t>
            </a:r>
            <a:r>
              <a:rPr lang="en-US" sz="2000" dirty="0">
                <a:solidFill>
                  <a:prstClr val="black"/>
                </a:solidFill>
              </a:rPr>
              <a:t>vectors and a cost function that can maximize the</a:t>
            </a:r>
          </a:p>
          <a:p>
            <a:r>
              <a:rPr lang="en-US" sz="2000" dirty="0">
                <a:solidFill>
                  <a:prstClr val="black"/>
                </a:solidFill>
              </a:rPr>
              <a:t>Non-</a:t>
            </a:r>
            <a:r>
              <a:rPr lang="en-US" sz="2000" dirty="0" err="1">
                <a:solidFill>
                  <a:prstClr val="black"/>
                </a:solidFill>
              </a:rPr>
              <a:t>Gaussianity</a:t>
            </a:r>
            <a:r>
              <a:rPr lang="en-US" sz="2000" dirty="0">
                <a:solidFill>
                  <a:prstClr val="black"/>
                </a:solidFill>
              </a:rPr>
              <a:t>, or minimize mutual information of  </a:t>
            </a:r>
          </a:p>
        </p:txBody>
      </p:sp>
      <p:pic>
        <p:nvPicPr>
          <p:cNvPr id="7" name="Picture 2" descr="s_k = (w^T*x)">
            <a:extLst>
              <a:ext uri="{FF2B5EF4-FFF2-40B4-BE49-F238E27FC236}">
                <a16:creationId xmlns:a16="http://schemas.microsoft.com/office/drawing/2014/main" id="{B2E5BCD9-38D9-4ED9-B643-193C396222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9929" y="2895589"/>
            <a:ext cx="1493520" cy="306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13DEB98-E736-4E6E-8E59-2C08147F9FEA}"/>
              </a:ext>
            </a:extLst>
          </p:cNvPr>
          <p:cNvSpPr txBox="1"/>
          <p:nvPr/>
        </p:nvSpPr>
        <p:spPr>
          <a:xfrm>
            <a:off x="1150834" y="3404611"/>
            <a:ext cx="107086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prstClr val="black"/>
                </a:solidFill>
              </a:rPr>
              <a:t>Original sources can then be recovered by multiplying observed data vectors </a:t>
            </a:r>
            <a:r>
              <a:rPr lang="en-US" sz="2000" i="1" dirty="0">
                <a:solidFill>
                  <a:prstClr val="black"/>
                </a:solidFill>
              </a:rPr>
              <a:t>x </a:t>
            </a:r>
            <a:r>
              <a:rPr lang="en-US" sz="2000" dirty="0">
                <a:solidFill>
                  <a:prstClr val="black"/>
                </a:solidFill>
              </a:rPr>
              <a:t>with the </a:t>
            </a:r>
          </a:p>
          <a:p>
            <a:r>
              <a:rPr lang="en-US" sz="2000" dirty="0">
                <a:solidFill>
                  <a:prstClr val="black"/>
                </a:solidFill>
              </a:rPr>
              <a:t>inverse of the mixing matrix:  </a:t>
            </a:r>
          </a:p>
        </p:txBody>
      </p:sp>
      <p:pic>
        <p:nvPicPr>
          <p:cNvPr id="9" name="Picture 4" descr="W=A^{-1}">
            <a:extLst>
              <a:ext uri="{FF2B5EF4-FFF2-40B4-BE49-F238E27FC236}">
                <a16:creationId xmlns:a16="http://schemas.microsoft.com/office/drawing/2014/main" id="{2C7EE121-041F-44CC-B2A8-8918BA25A3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7824" y="4038295"/>
            <a:ext cx="1040130" cy="240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2D850EE-80A3-4A9C-947B-82EA2F4EF483}"/>
              </a:ext>
            </a:extLst>
          </p:cNvPr>
          <p:cNvSpPr txBox="1"/>
          <p:nvPr/>
        </p:nvSpPr>
        <p:spPr>
          <a:xfrm>
            <a:off x="1041718" y="4461911"/>
            <a:ext cx="9221050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2000" dirty="0">
                <a:solidFill>
                  <a:prstClr val="black"/>
                </a:solidFill>
              </a:rPr>
              <a:t>Not as easy to utilize as PCA, but excellent premade algorithms are readily available:</a:t>
            </a:r>
          </a:p>
          <a:p>
            <a:endParaRPr lang="en-US" sz="2000" dirty="0">
              <a:solidFill>
                <a:prstClr val="black"/>
              </a:solidFill>
            </a:endParaRPr>
          </a:p>
          <a:p>
            <a:r>
              <a:rPr lang="en-US" sz="2000" dirty="0">
                <a:solidFill>
                  <a:prstClr val="black"/>
                </a:solidFill>
              </a:rPr>
              <a:t>	</a:t>
            </a:r>
            <a:r>
              <a:rPr lang="en-US" sz="2000" dirty="0" err="1">
                <a:solidFill>
                  <a:prstClr val="black"/>
                </a:solidFill>
              </a:rPr>
              <a:t>Aapo</a:t>
            </a:r>
            <a:r>
              <a:rPr lang="en-US" sz="2000" dirty="0">
                <a:solidFill>
                  <a:prstClr val="black"/>
                </a:solidFill>
              </a:rPr>
              <a:t> </a:t>
            </a:r>
            <a:r>
              <a:rPr lang="en-US" sz="2000" dirty="0" err="1">
                <a:solidFill>
                  <a:prstClr val="black"/>
                </a:solidFill>
              </a:rPr>
              <a:t>Hyvärinen</a:t>
            </a:r>
            <a:r>
              <a:rPr lang="en-US" sz="2000" dirty="0">
                <a:solidFill>
                  <a:prstClr val="black"/>
                </a:solidFill>
              </a:rPr>
              <a:t> – </a:t>
            </a:r>
            <a:r>
              <a:rPr lang="en-US" sz="2000" dirty="0" err="1">
                <a:solidFill>
                  <a:prstClr val="black"/>
                </a:solidFill>
              </a:rPr>
              <a:t>FastICA</a:t>
            </a:r>
            <a:r>
              <a:rPr lang="en-US" sz="2000" dirty="0">
                <a:solidFill>
                  <a:prstClr val="black"/>
                </a:solidFill>
              </a:rPr>
              <a:t>*</a:t>
            </a:r>
          </a:p>
          <a:p>
            <a:r>
              <a:rPr lang="en-US" sz="2000" dirty="0">
                <a:solidFill>
                  <a:prstClr val="black"/>
                </a:solidFill>
              </a:rPr>
              <a:t>	RIKEN developed – ICALAB Toolbox</a:t>
            </a:r>
          </a:p>
          <a:p>
            <a:r>
              <a:rPr lang="en-US" sz="2000" dirty="0">
                <a:solidFill>
                  <a:prstClr val="black"/>
                </a:solidFill>
              </a:rPr>
              <a:t>	Bell-</a:t>
            </a:r>
            <a:r>
              <a:rPr lang="en-US" sz="2000" dirty="0" err="1">
                <a:solidFill>
                  <a:prstClr val="black"/>
                </a:solidFill>
              </a:rPr>
              <a:t>Sejnowski</a:t>
            </a:r>
            <a:r>
              <a:rPr lang="en-US" sz="2000" dirty="0">
                <a:solidFill>
                  <a:prstClr val="black"/>
                </a:solidFill>
              </a:rPr>
              <a:t>, </a:t>
            </a:r>
            <a:r>
              <a:rPr lang="en-US" sz="2000" dirty="0" err="1">
                <a:solidFill>
                  <a:prstClr val="black"/>
                </a:solidFill>
              </a:rPr>
              <a:t>Molgedey</a:t>
            </a:r>
            <a:r>
              <a:rPr lang="en-US" sz="2000" dirty="0">
                <a:solidFill>
                  <a:prstClr val="black"/>
                </a:solidFill>
              </a:rPr>
              <a:t>-Schuster – ICA Toolbox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69BE77D-F831-4BB9-A1EE-ECD55E56E3CE}"/>
              </a:ext>
            </a:extLst>
          </p:cNvPr>
          <p:cNvSpPr txBox="1"/>
          <p:nvPr/>
        </p:nvSpPr>
        <p:spPr>
          <a:xfrm>
            <a:off x="1958611" y="6150154"/>
            <a:ext cx="72511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prstClr val="black"/>
                </a:solidFill>
              </a:rPr>
              <a:t>http://cis.legacy.ics.tkk.fi/aapo/papers/IJCNN99_tutorialweb/IJCNN99_tutorial3.html</a:t>
            </a:r>
          </a:p>
          <a:p>
            <a:r>
              <a:rPr lang="en-US" sz="1600" dirty="0">
                <a:solidFill>
                  <a:prstClr val="black"/>
                </a:solidFill>
              </a:rPr>
              <a:t>http://research.ics.aalto.fi/ica/fastica/</a:t>
            </a:r>
          </a:p>
        </p:txBody>
      </p:sp>
    </p:spTree>
    <p:extLst>
      <p:ext uri="{BB962C8B-B14F-4D97-AF65-F5344CB8AC3E}">
        <p14:creationId xmlns:p14="http://schemas.microsoft.com/office/powerpoint/2010/main" val="674736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688"/>
    </mc:Choice>
    <mc:Fallback xmlns="">
      <p:transition spd="slow" advTm="79688"/>
    </mc:Fallback>
  </mc:AlternateContent>
  <p:extLst>
    <p:ext uri="{3A86A75C-4F4B-4683-9AE1-C65F6400EC91}">
      <p14:laserTraceLst xmlns:p14="http://schemas.microsoft.com/office/powerpoint/2010/main">
        <p14:tracePtLst>
          <p14:tracePt t="7538" x="4057650" y="1244600"/>
          <p14:tracePt t="7545" x="4044950" y="1238250"/>
          <p14:tracePt t="7552" x="4044950" y="1231900"/>
          <p14:tracePt t="7560" x="4025900" y="1231900"/>
          <p14:tracePt t="7574" x="4006850" y="1225550"/>
          <p14:tracePt t="7586" x="3981450" y="1219200"/>
          <p14:tracePt t="7600" x="3930650" y="1206500"/>
          <p14:tracePt t="7613" x="3905250" y="1206500"/>
          <p14:tracePt t="7626" x="3822700" y="1187450"/>
          <p14:tracePt t="7640" x="3778250" y="1187450"/>
          <p14:tracePt t="7653" x="3733800" y="1187450"/>
          <p14:tracePt t="7667" x="3657600" y="1187450"/>
          <p14:tracePt t="7680" x="3581400" y="1187450"/>
          <p14:tracePt t="7693" x="3549650" y="1187450"/>
          <p14:tracePt t="7706" x="3498850" y="1187450"/>
          <p14:tracePt t="7720" x="3448050" y="1187450"/>
          <p14:tracePt t="7733" x="3429000" y="1187450"/>
          <p14:tracePt t="7746" x="3397250" y="1187450"/>
          <p14:tracePt t="7761" x="3371850" y="1206500"/>
          <p14:tracePt t="7773" x="3352800" y="1219200"/>
          <p14:tracePt t="7786" x="3333750" y="1244600"/>
          <p14:tracePt t="7800" x="3314700" y="1276350"/>
          <p14:tracePt t="7813" x="3302000" y="1301750"/>
          <p14:tracePt t="7826" x="3289300" y="1339850"/>
          <p14:tracePt t="7841" x="3282950" y="1371600"/>
          <p14:tracePt t="7853" x="3282950" y="1377950"/>
          <p14:tracePt t="7866" x="3282950" y="1409700"/>
          <p14:tracePt t="7880" x="3282950" y="1441450"/>
          <p14:tracePt t="7893" x="3282950" y="1460500"/>
          <p14:tracePt t="7907" x="3308350" y="1504950"/>
          <p14:tracePt t="7920" x="3359150" y="1549400"/>
          <p14:tracePt t="7933" x="3390900" y="1581150"/>
          <p14:tracePt t="7946" x="3467100" y="1638300"/>
          <p14:tracePt t="7960" x="3581400" y="1701800"/>
          <p14:tracePt t="7973" x="3644900" y="1720850"/>
          <p14:tracePt t="7986" x="3752850" y="1733550"/>
          <p14:tracePt t="8001" x="3892550" y="1758950"/>
          <p14:tracePt t="8013" x="3937000" y="1758950"/>
          <p14:tracePt t="8026" x="4064000" y="1758950"/>
          <p14:tracePt t="8040" x="4222750" y="1758950"/>
          <p14:tracePt t="8053" x="4298950" y="1758950"/>
          <p14:tracePt t="8066" x="4451350" y="1758950"/>
          <p14:tracePt t="8080" x="4610100" y="1758950"/>
          <p14:tracePt t="8094" x="4673600" y="1758950"/>
          <p14:tracePt t="8107" x="4806950" y="1752600"/>
          <p14:tracePt t="8121" x="4927600" y="1733550"/>
          <p14:tracePt t="8133" x="4972050" y="1720850"/>
          <p14:tracePt t="8146" x="5048250" y="1689100"/>
          <p14:tracePt t="8160" x="5099050" y="1676400"/>
          <p14:tracePt t="8173" x="5118100" y="1670050"/>
          <p14:tracePt t="8186" x="5149850" y="1644650"/>
          <p14:tracePt t="8201" x="5156200" y="1619250"/>
          <p14:tracePt t="8214" x="5156200" y="1612900"/>
          <p14:tracePt t="8226" x="5168900" y="1581150"/>
          <p14:tracePt t="8240" x="5168900" y="1543050"/>
          <p14:tracePt t="8254" x="5168900" y="1530350"/>
          <p14:tracePt t="8267" x="5168900" y="1511300"/>
          <p14:tracePt t="8280" x="5149850" y="1485900"/>
          <p14:tracePt t="8296" x="5124450" y="1460500"/>
          <p14:tracePt t="8306" x="5099050" y="1447800"/>
          <p14:tracePt t="8320" x="5035550" y="1409700"/>
          <p14:tracePt t="8333" x="4997450" y="1390650"/>
          <p14:tracePt t="8346" x="4864100" y="1352550"/>
          <p14:tracePt t="8360" x="4718050" y="1314450"/>
          <p14:tracePt t="8373" x="4622800" y="1282700"/>
          <p14:tracePt t="8387" x="4387850" y="1244600"/>
          <p14:tracePt t="8400" x="4127500" y="1206500"/>
          <p14:tracePt t="8413" x="4013200" y="1193800"/>
          <p14:tracePt t="8426" x="3854450" y="1168400"/>
          <p14:tracePt t="8440" x="3714750" y="1155700"/>
          <p14:tracePt t="8453" x="3657600" y="1155700"/>
          <p14:tracePt t="8466" x="3556000" y="1155700"/>
          <p14:tracePt t="8480" x="3460750" y="1155700"/>
          <p14:tracePt t="8493" x="3416300" y="1155700"/>
          <p14:tracePt t="8506" x="3365500" y="1155700"/>
          <p14:tracePt t="8520" x="3321050" y="1168400"/>
          <p14:tracePt t="8533" x="3302000" y="1174750"/>
          <p14:tracePt t="8546" x="3270250" y="1187450"/>
          <p14:tracePt t="8560" x="3251200" y="1200150"/>
          <p14:tracePt t="8574" x="3244850" y="1206500"/>
          <p14:tracePt t="8586" x="3238500" y="1212850"/>
          <p14:tracePt t="8600" x="3232150" y="1219200"/>
          <p14:tracePt t="8616" x="3225800" y="1225550"/>
          <p14:tracePt t="8631" x="3225800" y="1231900"/>
          <p14:tracePt t="8720" x="0" y="0"/>
        </p14:tracePtLst>
        <p14:tracePtLst>
          <p14:tracePt t="11416" x="6216650" y="889000"/>
          <p14:tracePt t="11423" x="6216650" y="882650"/>
          <p14:tracePt t="11439" x="6210300" y="876300"/>
          <p14:tracePt t="11450" x="6210300" y="863600"/>
          <p14:tracePt t="11464" x="6203950" y="850900"/>
          <p14:tracePt t="11471" x="6197600" y="850900"/>
          <p14:tracePt t="11503" x="6184900" y="844550"/>
          <p14:tracePt t="11512" x="6178550" y="844550"/>
          <p14:tracePt t="11520" x="6172200" y="831850"/>
          <p14:tracePt t="11533" x="6172200" y="825500"/>
          <p14:tracePt t="11546" x="6159500" y="806450"/>
          <p14:tracePt t="11559" x="6153150" y="800100"/>
          <p14:tracePt t="11586" x="6140450" y="787400"/>
          <p14:tracePt t="11599" x="6134100" y="781050"/>
          <p14:tracePt t="11613" x="6127750" y="774700"/>
          <p14:tracePt t="11626" x="6121400" y="768350"/>
          <p14:tracePt t="11640" x="6115050" y="768350"/>
          <p14:tracePt t="11653" x="6102350" y="768350"/>
          <p14:tracePt t="11667" x="6076950" y="768350"/>
          <p14:tracePt t="11679" x="6026150" y="768350"/>
          <p14:tracePt t="11693" x="6013450" y="768350"/>
          <p14:tracePt t="11706" x="5975350" y="768350"/>
          <p14:tracePt t="11719" x="5930900" y="793750"/>
          <p14:tracePt t="11733" x="5918200" y="812800"/>
          <p14:tracePt t="11746" x="5892800" y="825500"/>
          <p14:tracePt t="11759" x="5886450" y="850900"/>
          <p14:tracePt t="11773" x="5880100" y="857250"/>
          <p14:tracePt t="11786" x="5880100" y="882650"/>
          <p14:tracePt t="11799" x="5880100" y="901700"/>
          <p14:tracePt t="11813" x="5880100" y="914400"/>
          <p14:tracePt t="11826" x="5880100" y="939800"/>
          <p14:tracePt t="11840" x="5892800" y="958850"/>
          <p14:tracePt t="11853" x="5899150" y="965200"/>
          <p14:tracePt t="11866" x="5930900" y="984250"/>
          <p14:tracePt t="11880" x="5943600" y="990600"/>
          <p14:tracePt t="11893" x="5956300" y="996950"/>
          <p14:tracePt t="11906" x="5969000" y="996950"/>
          <p14:tracePt t="11919" x="5994400" y="1003300"/>
          <p14:tracePt t="11933" x="6013450" y="1003300"/>
          <p14:tracePt t="11946" x="6051550" y="1003300"/>
          <p14:tracePt t="11959" x="6076950" y="1003300"/>
          <p14:tracePt t="11973" x="6102350" y="1003300"/>
          <p14:tracePt t="11986" x="6121400" y="1003300"/>
          <p14:tracePt t="11999" x="6159500" y="996950"/>
          <p14:tracePt t="12014" x="6172200" y="984250"/>
          <p14:tracePt t="12027" x="6197600" y="958850"/>
          <p14:tracePt t="12039" x="6216650" y="927100"/>
          <p14:tracePt t="12053" x="6223000" y="908050"/>
          <p14:tracePt t="12066" x="6229350" y="882650"/>
          <p14:tracePt t="12080" x="6229350" y="857250"/>
          <p14:tracePt t="12093" x="6229350" y="844550"/>
          <p14:tracePt t="12106" x="6229350" y="819150"/>
          <p14:tracePt t="12120" x="6229350" y="800100"/>
          <p14:tracePt t="12133" x="6229350" y="787400"/>
          <p14:tracePt t="12146" x="6229350" y="768350"/>
          <p14:tracePt t="12159" x="6216650" y="755650"/>
          <p14:tracePt t="12176" x="6210300" y="749300"/>
          <p14:tracePt t="12192" x="6203950" y="736600"/>
          <p14:tracePt t="12201" x="6197600" y="736600"/>
          <p14:tracePt t="12215" x="6184900" y="730250"/>
          <p14:tracePt t="12226" x="6172200" y="730250"/>
          <p14:tracePt t="12239" x="6165850" y="723900"/>
          <p14:tracePt t="12266" x="6153150" y="723900"/>
          <p14:tracePt t="12281" x="6140450" y="723900"/>
          <p14:tracePt t="12304" x="6127750" y="723900"/>
          <p14:tracePt t="12312" x="6121400" y="723900"/>
          <p14:tracePt t="12319" x="6108700" y="723900"/>
          <p14:tracePt t="12333" x="6089650" y="736600"/>
          <p14:tracePt t="12347" x="6070600" y="781050"/>
          <p14:tracePt t="12360" x="6045200" y="825500"/>
          <p14:tracePt t="12373" x="6038850" y="844550"/>
          <p14:tracePt t="12387" x="6032500" y="882650"/>
          <p14:tracePt t="12401" x="6019800" y="927100"/>
          <p14:tracePt t="12413" x="6019800" y="946150"/>
          <p14:tracePt t="12426" x="6019800" y="971550"/>
          <p14:tracePt t="12440" x="6019800" y="1003300"/>
          <p14:tracePt t="12453" x="6019800" y="1009650"/>
          <p14:tracePt t="12467" x="6019800" y="1041400"/>
          <p14:tracePt t="12479" x="6026150" y="1047750"/>
          <p14:tracePt t="12493" x="6032500" y="1060450"/>
          <p14:tracePt t="12506" x="6032500" y="1066800"/>
          <p14:tracePt t="12520" x="6038850" y="1073150"/>
          <p14:tracePt t="12545" x="6045200" y="1073150"/>
          <p14:tracePt t="12551" x="6051550" y="1073150"/>
          <p14:tracePt t="12561" x="6064250" y="1073150"/>
          <p14:tracePt t="12575" x="6076950" y="1073150"/>
          <p14:tracePt t="12586" x="6108700" y="1073150"/>
          <p14:tracePt t="12600" x="6134100" y="1066800"/>
          <p14:tracePt t="12613" x="6153150" y="1054100"/>
          <p14:tracePt t="12626" x="6172200" y="1035050"/>
          <p14:tracePt t="12639" x="6191250" y="1003300"/>
          <p14:tracePt t="12668" x="6203950" y="971550"/>
          <p14:tracePt t="12679" x="6203950" y="946150"/>
          <p14:tracePt t="12693" x="6203950" y="933450"/>
          <p14:tracePt t="12706" x="6203950" y="914400"/>
          <p14:tracePt t="12719" x="6203950" y="895350"/>
          <p14:tracePt t="12733" x="6203950" y="889000"/>
          <p14:tracePt t="12746" x="6191250" y="876300"/>
          <p14:tracePt t="12759" x="6184900" y="869950"/>
          <p14:tracePt t="12773" x="6178550" y="863600"/>
          <p14:tracePt t="12786" x="6172200" y="857250"/>
          <p14:tracePt t="12799" x="6165850" y="850900"/>
          <p14:tracePt t="12880" x="0" y="0"/>
        </p14:tracePtLst>
        <p14:tracePtLst>
          <p14:tracePt t="16160" x="9004300" y="1200150"/>
          <p14:tracePt t="16169" x="9004300" y="1193800"/>
          <p14:tracePt t="16176" x="8997950" y="1193800"/>
          <p14:tracePt t="16186" x="8985250" y="1181100"/>
          <p14:tracePt t="16200" x="8928100" y="1174750"/>
          <p14:tracePt t="16214" x="8896350" y="1168400"/>
          <p14:tracePt t="16226" x="8782050" y="1143000"/>
          <p14:tracePt t="16239" x="8661400" y="1117600"/>
          <p14:tracePt t="16253" x="8572500" y="1111250"/>
          <p14:tracePt t="16266" x="8407400" y="1111250"/>
          <p14:tracePt t="16279" x="8286750" y="1111250"/>
          <p14:tracePt t="16294" x="8235950" y="1117600"/>
          <p14:tracePt t="16306" x="8140700" y="1143000"/>
          <p14:tracePt t="16319" x="8064500" y="1174750"/>
          <p14:tracePt t="16333" x="8039100" y="1187450"/>
          <p14:tracePt t="16346" x="7994650" y="1212850"/>
          <p14:tracePt t="16359" x="7943850" y="1244600"/>
          <p14:tracePt t="16373" x="7931150" y="1263650"/>
          <p14:tracePt t="16387" x="7886700" y="1301750"/>
          <p14:tracePt t="16399" x="7861300" y="1339850"/>
          <p14:tracePt t="16413" x="7854950" y="1365250"/>
          <p14:tracePt t="16426" x="7842250" y="1416050"/>
          <p14:tracePt t="16439" x="7842250" y="1454150"/>
          <p14:tracePt t="16453" x="7842250" y="1466850"/>
          <p14:tracePt t="16467" x="7842250" y="1498600"/>
          <p14:tracePt t="16479" x="7861300" y="1536700"/>
          <p14:tracePt t="16493" x="7867650" y="1555750"/>
          <p14:tracePt t="16508" x="7924800" y="1600200"/>
          <p14:tracePt t="16520" x="8026400" y="1651000"/>
          <p14:tracePt t="16533" x="8096250" y="1682750"/>
          <p14:tracePt t="16546" x="8235950" y="1739900"/>
          <p14:tracePt t="16559" x="8382000" y="1778000"/>
          <p14:tracePt t="16573" x="8451850" y="1797050"/>
          <p14:tracePt t="16586" x="8585200" y="1822450"/>
          <p14:tracePt t="16599" x="8705850" y="1835150"/>
          <p14:tracePt t="16613" x="8763000" y="1835150"/>
          <p14:tracePt t="16626" x="8877300" y="1835150"/>
          <p14:tracePt t="16639" x="8985250" y="1835150"/>
          <p14:tracePt t="16653" x="9042400" y="1822450"/>
          <p14:tracePt t="16666" x="9137650" y="1797050"/>
          <p14:tracePt t="16679" x="9245600" y="1758950"/>
          <p14:tracePt t="16693" x="9296400" y="1752600"/>
          <p14:tracePt t="16706" x="9385300" y="1720850"/>
          <p14:tracePt t="16719" x="9442450" y="1676400"/>
          <p14:tracePt t="16733" x="9461500" y="1663700"/>
          <p14:tracePt t="16747" x="9525000" y="1619250"/>
          <p14:tracePt t="16760" x="9563100" y="1593850"/>
          <p14:tracePt t="16773" x="9588500" y="1574800"/>
          <p14:tracePt t="16786" x="9632950" y="1543050"/>
          <p14:tracePt t="16799" x="9677400" y="1517650"/>
          <p14:tracePt t="16813" x="9690100" y="1504950"/>
          <p14:tracePt t="16826" x="9715500" y="1479550"/>
          <p14:tracePt t="16840" x="9734550" y="1466850"/>
          <p14:tracePt t="16853" x="9734550" y="1460500"/>
          <p14:tracePt t="16867" x="9753600" y="1435100"/>
          <p14:tracePt t="16879" x="9766300" y="1416050"/>
          <p14:tracePt t="16892" x="9766300" y="1397000"/>
          <p14:tracePt t="16906" x="9772650" y="1384300"/>
          <p14:tracePt t="16919" x="9779000" y="1358900"/>
          <p14:tracePt t="16946" x="9779000" y="1352550"/>
          <p14:tracePt t="16959" x="9779000" y="1333500"/>
          <p14:tracePt t="16973" x="9779000" y="1314450"/>
          <p14:tracePt t="16986" x="9747250" y="1301750"/>
          <p14:tracePt t="16999" x="9715500" y="1282700"/>
          <p14:tracePt t="17014" x="9690100" y="1276350"/>
          <p14:tracePt t="17015" x="9671050" y="1276350"/>
          <p14:tracePt t="17029" x="9645650" y="1270000"/>
          <p14:tracePt t="17039" x="9582150" y="1270000"/>
          <p14:tracePt t="17053" x="9556750" y="1270000"/>
          <p14:tracePt t="17066" x="9499600" y="1270000"/>
          <p14:tracePt t="17079" x="9436100" y="1270000"/>
          <p14:tracePt t="17093" x="9417050" y="1270000"/>
          <p14:tracePt t="17106" x="9366250" y="1282700"/>
          <p14:tracePt t="17120" x="9347200" y="1301750"/>
          <p14:tracePt t="17133" x="9340850" y="1308100"/>
          <p14:tracePt t="17146" x="9321800" y="1314450"/>
          <p14:tracePt t="17159" x="9302750" y="1320800"/>
          <p14:tracePt t="17186" x="9290050" y="1327150"/>
          <p14:tracePt t="17200" x="9283700" y="1333500"/>
          <p14:tracePt t="17216" x="9277350" y="1333500"/>
          <p14:tracePt t="17327" x="0" y="0"/>
        </p14:tracePtLst>
        <p14:tracePtLst>
          <p14:tracePt t="18008" x="10775950" y="1308100"/>
          <p14:tracePt t="18025" x="10775950" y="1301750"/>
          <p14:tracePt t="18040" x="10775950" y="1295400"/>
          <p14:tracePt t="18064" x="10769600" y="1289050"/>
          <p14:tracePt t="18072" x="10756900" y="1289050"/>
          <p14:tracePt t="18079" x="10737850" y="1276350"/>
          <p14:tracePt t="18093" x="10706100" y="1270000"/>
          <p14:tracePt t="18106" x="10636250" y="1257300"/>
          <p14:tracePt t="18120" x="10553700" y="1250950"/>
          <p14:tracePt t="18132" x="10515600" y="1250950"/>
          <p14:tracePt t="18146" x="10445750" y="1250950"/>
          <p14:tracePt t="18159" x="10420350" y="1250950"/>
          <p14:tracePt t="18173" x="10414000" y="1250950"/>
          <p14:tracePt t="18186" x="10375900" y="1263650"/>
          <p14:tracePt t="18200" x="10350500" y="1289050"/>
          <p14:tracePt t="18213" x="10344150" y="1301750"/>
          <p14:tracePt t="18226" x="10337800" y="1327150"/>
          <p14:tracePt t="18239" x="10337800" y="1352550"/>
          <p14:tracePt t="18253" x="10337800" y="1371600"/>
          <p14:tracePt t="18266" x="10337800" y="1403350"/>
          <p14:tracePt t="18279" x="10363200" y="1441450"/>
          <p14:tracePt t="18294" x="10382250" y="1466850"/>
          <p14:tracePt t="18306" x="10433050" y="1492250"/>
          <p14:tracePt t="18319" x="10490200" y="1524000"/>
          <p14:tracePt t="18333" x="10528300" y="1543050"/>
          <p14:tracePt t="18346" x="10591800" y="1562100"/>
          <p14:tracePt t="18359" x="10655300" y="1568450"/>
          <p14:tracePt t="18372" x="10687050" y="1574800"/>
          <p14:tracePt t="18386" x="10750550" y="1587500"/>
          <p14:tracePt t="18399" x="10807700" y="1587500"/>
          <p14:tracePt t="18413" x="10833100" y="1587500"/>
          <p14:tracePt t="18426" x="10883900" y="1587500"/>
          <p14:tracePt t="18440" x="10947400" y="1587500"/>
          <p14:tracePt t="18454" x="10998200" y="1587500"/>
          <p14:tracePt t="18457" x="11036300" y="1581150"/>
          <p14:tracePt t="18466" x="11074400" y="1562100"/>
          <p14:tracePt t="18481" x="11112500" y="1549400"/>
          <p14:tracePt t="18493" x="11144250" y="1530350"/>
          <p14:tracePt t="18506" x="11182350" y="1504950"/>
          <p14:tracePt t="18520" x="11207750" y="1479550"/>
          <p14:tracePt t="18533" x="11220450" y="1473200"/>
          <p14:tracePt t="18546" x="11239500" y="1454150"/>
          <p14:tracePt t="18560" x="11252200" y="1435100"/>
          <p14:tracePt t="18575" x="11252200" y="1422400"/>
          <p14:tracePt t="18586" x="11252200" y="1403350"/>
          <p14:tracePt t="18599" x="11264900" y="1377950"/>
          <p14:tracePt t="18612" x="11264900" y="1365250"/>
          <p14:tracePt t="18626" x="11264900" y="1346200"/>
          <p14:tracePt t="18639" x="11264900" y="1320800"/>
          <p14:tracePt t="18654" x="11264900" y="1308100"/>
          <p14:tracePt t="18669" x="11264900" y="1289050"/>
          <p14:tracePt t="18679" x="11252200" y="1263650"/>
          <p14:tracePt t="18693" x="11245850" y="1250950"/>
          <p14:tracePt t="18706" x="11220450" y="1225550"/>
          <p14:tracePt t="18719" x="11176000" y="1200150"/>
          <p14:tracePt t="18733" x="11150600" y="1187450"/>
          <p14:tracePt t="18746" x="11118850" y="1181100"/>
          <p14:tracePt t="18759" x="11080750" y="1174750"/>
          <p14:tracePt t="18772" x="11068050" y="1162050"/>
          <p14:tracePt t="18786" x="11055350" y="1162050"/>
          <p14:tracePt t="18799" x="11042650" y="1162050"/>
          <p14:tracePt t="18890" x="11036300" y="1162050"/>
          <p14:tracePt t="18911" x="0" y="0"/>
        </p14:tracePtLst>
        <p14:tracePtLst>
          <p14:tracePt t="22441" x="4768850" y="1974850"/>
          <p14:tracePt t="22505" x="4762500" y="1974850"/>
          <p14:tracePt t="22513" x="4756150" y="1974850"/>
          <p14:tracePt t="22521" x="4743450" y="1968500"/>
          <p14:tracePt t="22532" x="4737100" y="1968500"/>
          <p14:tracePt t="22546" x="4711700" y="1968500"/>
          <p14:tracePt t="22559" x="4679950" y="1955800"/>
          <p14:tracePt t="22574" x="4660900" y="1955800"/>
          <p14:tracePt t="22586" x="4616450" y="1955800"/>
          <p14:tracePt t="22599" x="4578350" y="1955800"/>
          <p14:tracePt t="22613" x="4559300" y="1955800"/>
          <p14:tracePt t="22626" x="4521200" y="1955800"/>
          <p14:tracePt t="22639" x="4489450" y="1955800"/>
          <p14:tracePt t="22653" x="4470400" y="1955800"/>
          <p14:tracePt t="22667" x="4438650" y="1955800"/>
          <p14:tracePt t="22679" x="4406900" y="1955800"/>
          <p14:tracePt t="22692" x="4387850" y="1955800"/>
          <p14:tracePt t="22706" x="4356100" y="1962150"/>
          <p14:tracePt t="22719" x="4318000" y="1974850"/>
          <p14:tracePt t="22733" x="4311650" y="1981200"/>
          <p14:tracePt t="22746" x="4298950" y="1987550"/>
          <p14:tracePt t="22759" x="4286250" y="2000250"/>
          <p14:tracePt t="22786" x="4279900" y="2012950"/>
          <p14:tracePt t="22799" x="4260850" y="2032000"/>
          <p14:tracePt t="22812" x="4260850" y="2038350"/>
          <p14:tracePt t="22826" x="4260850" y="2051050"/>
          <p14:tracePt t="22840" x="4260850" y="2076450"/>
          <p14:tracePt t="22853" x="4260850" y="2082800"/>
          <p14:tracePt t="22866" x="4260850" y="2095500"/>
          <p14:tracePt t="22880" x="4267200" y="2120900"/>
          <p14:tracePt t="22893" x="4286250" y="2133600"/>
          <p14:tracePt t="22906" x="4292600" y="2146300"/>
          <p14:tracePt t="22923" x="4311650" y="2165350"/>
          <p14:tracePt t="22933" x="4318000" y="2171700"/>
          <p14:tracePt t="22946" x="4343400" y="2190750"/>
          <p14:tracePt t="22959" x="4375150" y="2216150"/>
          <p14:tracePt t="22972" x="4394200" y="2228850"/>
          <p14:tracePt t="22986" x="4451350" y="2254250"/>
          <p14:tracePt t="22999" x="4540250" y="2279650"/>
          <p14:tracePt t="23014" x="4591050" y="2298700"/>
          <p14:tracePt t="23027" x="4679950" y="2317750"/>
          <p14:tracePt t="23039" x="4749800" y="2336800"/>
          <p14:tracePt t="23053" x="4775200" y="2349500"/>
          <p14:tracePt t="23066" x="4819650" y="2355850"/>
          <p14:tracePt t="23079" x="4857750" y="2362200"/>
          <p14:tracePt t="23092" x="4870450" y="2362200"/>
          <p14:tracePt t="23106" x="4895850" y="2368550"/>
          <p14:tracePt t="23121" x="4921250" y="2368550"/>
          <p14:tracePt t="23132" x="4933950" y="2368550"/>
          <p14:tracePt t="23146" x="4940300" y="2368550"/>
          <p14:tracePt t="23176" x="4946650" y="2368550"/>
          <p14:tracePt t="23184" x="4953000" y="2368550"/>
          <p14:tracePt t="23202" x="4959350" y="2368550"/>
          <p14:tracePt t="23232" x="4965700" y="2368550"/>
          <p14:tracePt t="23247" x="0" y="0"/>
        </p14:tracePtLst>
        <p14:tracePtLst>
          <p14:tracePt t="27154" x="2209800" y="2336800"/>
          <p14:tracePt t="27160" x="2184400" y="2317750"/>
          <p14:tracePt t="27169" x="2178050" y="2311400"/>
          <p14:tracePt t="27176" x="2159000" y="2305050"/>
          <p14:tracePt t="27185" x="2133600" y="2286000"/>
          <p14:tracePt t="27199" x="2044700" y="2260600"/>
          <p14:tracePt t="27212" x="2032000" y="2254250"/>
          <p14:tracePt t="27226" x="1955800" y="2235200"/>
          <p14:tracePt t="27239" x="1866900" y="2209800"/>
          <p14:tracePt t="27252" x="1822450" y="2203450"/>
          <p14:tracePt t="27266" x="1733550" y="2197100"/>
          <p14:tracePt t="27279" x="1625600" y="2178050"/>
          <p14:tracePt t="27294" x="1562100" y="2178050"/>
          <p14:tracePt t="27305" x="1460500" y="2178050"/>
          <p14:tracePt t="27320" x="1352550" y="2178050"/>
          <p14:tracePt t="27332" x="1308100" y="2178050"/>
          <p14:tracePt t="27346" x="1225550" y="2178050"/>
          <p14:tracePt t="27359" x="1155700" y="2178050"/>
          <p14:tracePt t="27372" x="1111250" y="2178050"/>
          <p14:tracePt t="27386" x="1041400" y="2178050"/>
          <p14:tracePt t="27399" x="984250" y="2178050"/>
          <p14:tracePt t="27412" x="946150" y="2190750"/>
          <p14:tracePt t="27426" x="908050" y="2203450"/>
          <p14:tracePt t="27439" x="869950" y="2222500"/>
          <p14:tracePt t="27452" x="863600" y="2235200"/>
          <p14:tracePt t="27466" x="844550" y="2260600"/>
          <p14:tracePt t="27480" x="838200" y="2279650"/>
          <p14:tracePt t="27492" x="838200" y="2298700"/>
          <p14:tracePt t="27506" x="838200" y="2317750"/>
          <p14:tracePt t="27519" x="844550" y="2349500"/>
          <p14:tracePt t="27532" x="857250" y="2368550"/>
          <p14:tracePt t="27545" x="889000" y="2413000"/>
          <p14:tracePt t="27560" x="939800" y="2463800"/>
          <p14:tracePt t="27574" x="990600" y="2501900"/>
          <p14:tracePt t="27585" x="1123950" y="2571750"/>
          <p14:tracePt t="27599" x="1301750" y="2635250"/>
          <p14:tracePt t="27612" x="1377950" y="2660650"/>
          <p14:tracePt t="27626" x="1593850" y="2717800"/>
          <p14:tracePt t="27639" x="1784350" y="2736850"/>
          <p14:tracePt t="27652" x="1866900" y="2743200"/>
          <p14:tracePt t="27666" x="2012950" y="2755900"/>
          <p14:tracePt t="27679" x="2139950" y="2755900"/>
          <p14:tracePt t="27692" x="2197100" y="2755900"/>
          <p14:tracePt t="27706" x="2324100" y="2755900"/>
          <p14:tracePt t="27719" x="2438400" y="2724150"/>
          <p14:tracePt t="27733" x="2476500" y="2705100"/>
          <p14:tracePt t="27747" x="2533650" y="2679700"/>
          <p14:tracePt t="27759" x="2584450" y="2641600"/>
          <p14:tracePt t="27772" x="2603500" y="2628900"/>
          <p14:tracePt t="27786" x="2622550" y="2603500"/>
          <p14:tracePt t="27800" x="2635250" y="2590800"/>
          <p14:tracePt t="27812" x="2641600" y="2584450"/>
          <p14:tracePt t="27827" x="2641600" y="2565400"/>
          <p14:tracePt t="27839" x="2641600" y="2546350"/>
          <p14:tracePt t="27852" x="2641600" y="2540000"/>
          <p14:tracePt t="27866" x="2641600" y="2520950"/>
          <p14:tracePt t="27880" x="2635250" y="2489200"/>
          <p14:tracePt t="27893" x="2622550" y="2482850"/>
          <p14:tracePt t="27906" x="2597150" y="2451100"/>
          <p14:tracePt t="27920" x="2552700" y="2419350"/>
          <p14:tracePt t="27933" x="2520950" y="2406650"/>
          <p14:tracePt t="27946" x="2463800" y="2387600"/>
          <p14:tracePt t="27960" x="2406650" y="2362200"/>
          <p14:tracePt t="27972" x="2381250" y="2349500"/>
          <p14:tracePt t="27986" x="2324100" y="2330450"/>
          <p14:tracePt t="27999" x="2273300" y="2305050"/>
          <p14:tracePt t="28013" x="2254250" y="2298700"/>
          <p14:tracePt t="28027" x="2209800" y="2292350"/>
          <p14:tracePt t="28039" x="2190750" y="2292350"/>
          <p14:tracePt t="28052" x="2184400" y="2292350"/>
          <p14:tracePt t="28065" x="2171700" y="2292350"/>
          <p14:tracePt t="28080" x="2165350" y="2292350"/>
          <p14:tracePt t="28092" x="2159000" y="2292350"/>
          <p14:tracePt t="28105" x="2152650" y="2292350"/>
          <p14:tracePt t="28231" x="0" y="0"/>
        </p14:tracePtLst>
        <p14:tracePtLst>
          <p14:tracePt t="30921" x="4851400" y="2393950"/>
          <p14:tracePt t="30928" x="4838700" y="2387600"/>
          <p14:tracePt t="30936" x="4826000" y="2374900"/>
          <p14:tracePt t="30945" x="4800600" y="2362200"/>
          <p14:tracePt t="30959" x="4762500" y="2343150"/>
          <p14:tracePt t="30972" x="4730750" y="2324100"/>
          <p14:tracePt t="30985" x="4686300" y="2311400"/>
          <p14:tracePt t="30999" x="4603750" y="2286000"/>
          <p14:tracePt t="31012" x="4546600" y="2266950"/>
          <p14:tracePt t="31025" x="4413250" y="2241550"/>
          <p14:tracePt t="31039" x="4248150" y="2216150"/>
          <p14:tracePt t="31052" x="4178300" y="2197100"/>
          <p14:tracePt t="31066" x="4019550" y="2184400"/>
          <p14:tracePt t="31079" x="3886200" y="2159000"/>
          <p14:tracePt t="31092" x="3841750" y="2159000"/>
          <p14:tracePt t="31105" x="3746500" y="2152650"/>
          <p14:tracePt t="31119" x="3657600" y="2152650"/>
          <p14:tracePt t="31132" x="3606800" y="2152650"/>
          <p14:tracePt t="31145" x="3543300" y="2152650"/>
          <p14:tracePt t="31159" x="3454400" y="2152650"/>
          <p14:tracePt t="31172" x="3422650" y="2152650"/>
          <p14:tracePt t="31185" x="3340100" y="2165350"/>
          <p14:tracePt t="31200" x="3282950" y="2184400"/>
          <p14:tracePt t="31212" x="3257550" y="2190750"/>
          <p14:tracePt t="31225" x="3219450" y="2216150"/>
          <p14:tracePt t="31239" x="3187700" y="2235200"/>
          <p14:tracePt t="31252" x="3175000" y="2241550"/>
          <p14:tracePt t="31265" x="3149600" y="2254250"/>
          <p14:tracePt t="31279" x="3130550" y="2273300"/>
          <p14:tracePt t="31293" x="3117850" y="2286000"/>
          <p14:tracePt t="31305" x="3111500" y="2317750"/>
          <p14:tracePt t="31319" x="3098800" y="2330450"/>
          <p14:tracePt t="31332" x="3098800" y="2349500"/>
          <p14:tracePt t="31345" x="3098800" y="2374900"/>
          <p14:tracePt t="31359" x="3098800" y="2393950"/>
          <p14:tracePt t="31372" x="3098800" y="2413000"/>
          <p14:tracePt t="31388" x="3105150" y="2444750"/>
          <p14:tracePt t="31400" x="3130550" y="2470150"/>
          <p14:tracePt t="31412" x="3130550" y="2489200"/>
          <p14:tracePt t="31425" x="3149600" y="2514600"/>
          <p14:tracePt t="31440" x="3175000" y="2527300"/>
          <p14:tracePt t="31452" x="3181350" y="2533650"/>
          <p14:tracePt t="31467" x="3206750" y="2552700"/>
          <p14:tracePt t="31479" x="3263900" y="2578100"/>
          <p14:tracePt t="31492" x="3308350" y="2590800"/>
          <p14:tracePt t="31506" x="3403600" y="2622550"/>
          <p14:tracePt t="31519" x="3498850" y="2654300"/>
          <p14:tracePt t="31532" x="3587750" y="2660650"/>
          <p14:tracePt t="31547" x="3765550" y="2692400"/>
          <p14:tracePt t="31559" x="3937000" y="2711450"/>
          <p14:tracePt t="31572" x="4044950" y="2730500"/>
          <p14:tracePt t="31586" x="4222750" y="2749550"/>
          <p14:tracePt t="31599" x="4425950" y="2774950"/>
          <p14:tracePt t="31612" x="4552950" y="2781300"/>
          <p14:tracePt t="31625" x="4686300" y="2787650"/>
          <p14:tracePt t="31639" x="4914900" y="2787650"/>
          <p14:tracePt t="31652" x="5016500" y="2787650"/>
          <p14:tracePt t="31665" x="5245100" y="2787650"/>
          <p14:tracePt t="31680" x="5473700" y="2787650"/>
          <p14:tracePt t="31693" x="5575300" y="2787650"/>
          <p14:tracePt t="31705" x="5791200" y="2787650"/>
          <p14:tracePt t="31719" x="5969000" y="2787650"/>
          <p14:tracePt t="31732" x="6045200" y="2787650"/>
          <p14:tracePt t="31746" x="6191250" y="2787650"/>
          <p14:tracePt t="31759" x="6350000" y="2762250"/>
          <p14:tracePt t="31772" x="6413500" y="2749550"/>
          <p14:tracePt t="31785" x="6521450" y="2717800"/>
          <p14:tracePt t="31799" x="6591300" y="2686050"/>
          <p14:tracePt t="31812" x="6616700" y="2660650"/>
          <p14:tracePt t="31825" x="6648450" y="2628900"/>
          <p14:tracePt t="31840" x="6673850" y="2597150"/>
          <p14:tracePt t="31852" x="6673850" y="2571750"/>
          <p14:tracePt t="31865" x="6686550" y="2540000"/>
          <p14:tracePt t="31879" x="6686550" y="2514600"/>
          <p14:tracePt t="31892" x="6686550" y="2495550"/>
          <p14:tracePt t="31905" x="6686550" y="2470150"/>
          <p14:tracePt t="31921" x="6680200" y="2432050"/>
          <p14:tracePt t="31933" x="6654800" y="2419350"/>
          <p14:tracePt t="31945" x="6616700" y="2387600"/>
          <p14:tracePt t="31959" x="6553200" y="2355850"/>
          <p14:tracePt t="31972" x="6515100" y="2336800"/>
          <p14:tracePt t="31985" x="6407150" y="2305050"/>
          <p14:tracePt t="31999" x="6267450" y="2266950"/>
          <p14:tracePt t="32013" x="6184900" y="2254250"/>
          <p14:tracePt t="32028" x="5949950" y="2222500"/>
          <p14:tracePt t="32040" x="5619750" y="2171700"/>
          <p14:tracePt t="32052" x="5454650" y="2146300"/>
          <p14:tracePt t="32066" x="5067300" y="2133600"/>
          <p14:tracePt t="32079" x="4806950" y="2133600"/>
          <p14:tracePt t="32092" x="4673600" y="2133600"/>
          <p14:tracePt t="32105" x="4425950" y="2133600"/>
          <p14:tracePt t="32119" x="4229100" y="2133600"/>
          <p14:tracePt t="32133" x="4165600" y="2133600"/>
          <p14:tracePt t="32145" x="4000500" y="2146300"/>
          <p14:tracePt t="32159" x="3886200" y="2184400"/>
          <p14:tracePt t="32172" x="3835400" y="2190750"/>
          <p14:tracePt t="32185" x="3752850" y="2222500"/>
          <p14:tracePt t="32199" x="3683000" y="2241550"/>
          <p14:tracePt t="32212" x="3644900" y="2254250"/>
          <p14:tracePt t="32225" x="3594100" y="2273300"/>
          <p14:tracePt t="32239" x="3549650" y="2292350"/>
          <p14:tracePt t="32252" x="3536950" y="2292350"/>
          <p14:tracePt t="32265" x="3505200" y="2305050"/>
          <p14:tracePt t="32279" x="3486150" y="2317750"/>
          <p14:tracePt t="32294" x="3473450" y="2324100"/>
          <p14:tracePt t="32306" x="3460750" y="2330450"/>
          <p14:tracePt t="32319" x="3460750" y="2343150"/>
          <p14:tracePt t="32336" x="3460750" y="2349500"/>
          <p14:tracePt t="32345" x="3460750" y="2355850"/>
          <p14:tracePt t="32384" x="3460750" y="2362200"/>
          <p14:tracePt t="32399" x="3467100" y="2362200"/>
          <p14:tracePt t="32407" x="3473450" y="2368550"/>
          <p14:tracePt t="32416" x="3473450" y="2374900"/>
          <p14:tracePt t="32425" x="3492500" y="2374900"/>
          <p14:tracePt t="32426" x="0" y="0"/>
        </p14:tracePtLst>
        <p14:tracePtLst>
          <p14:tracePt t="55425" x="4318000" y="4400550"/>
          <p14:tracePt t="55497" x="4292600" y="4400550"/>
          <p14:tracePt t="55503" x="4267200" y="4400550"/>
          <p14:tracePt t="55513" x="4241800" y="4394200"/>
          <p14:tracePt t="55520" x="4203700" y="4381500"/>
          <p14:tracePt t="55531" x="4152900" y="4368800"/>
          <p14:tracePt t="55545" x="4044950" y="4343400"/>
          <p14:tracePt t="55558" x="4013200" y="4337050"/>
          <p14:tracePt t="55571" x="3898900" y="4318000"/>
          <p14:tracePt t="55585" x="3822700" y="4311650"/>
          <p14:tracePt t="55598" x="3765550" y="4305300"/>
          <p14:tracePt t="55611" x="3676650" y="4305300"/>
          <p14:tracePt t="55624" x="3581400" y="4298950"/>
          <p14:tracePt t="55639" x="3536950" y="4298950"/>
          <p14:tracePt t="55651" x="3416300" y="4298950"/>
          <p14:tracePt t="55664" x="3314700" y="4298950"/>
          <p14:tracePt t="55678" x="3263900" y="4298950"/>
          <p14:tracePt t="55691" x="3175000" y="4298950"/>
          <p14:tracePt t="55705" x="3079750" y="4286250"/>
          <p14:tracePt t="55719" x="2959100" y="4286250"/>
          <p14:tracePt t="55731" x="2901950" y="4286250"/>
          <p14:tracePt t="55745" x="2781300" y="4286250"/>
          <p14:tracePt t="55758" x="2730500" y="4286250"/>
          <p14:tracePt t="55771" x="2603500" y="4286250"/>
          <p14:tracePt t="55785" x="2495550" y="4286250"/>
          <p14:tracePt t="55798" x="2432050" y="4286250"/>
          <p14:tracePt t="55811" x="2305050" y="4286250"/>
          <p14:tracePt t="55825" x="2222500" y="4286250"/>
          <p14:tracePt t="55839" x="2159000" y="4298950"/>
          <p14:tracePt t="55851" x="2076450" y="4324350"/>
          <p14:tracePt t="55865" x="1987550" y="4362450"/>
          <p14:tracePt t="55878" x="1949450" y="4381500"/>
          <p14:tracePt t="55891" x="1860550" y="4438650"/>
          <p14:tracePt t="55904" x="1803400" y="4476750"/>
          <p14:tracePt t="55918" x="1784350" y="4495800"/>
          <p14:tracePt t="55931" x="1733550" y="4540250"/>
          <p14:tracePt t="55944" x="1701800" y="4584700"/>
          <p14:tracePt t="55958" x="1701800" y="4591050"/>
          <p14:tracePt t="55971" x="1695450" y="4635500"/>
          <p14:tracePt t="55985" x="1695450" y="4660900"/>
          <p14:tracePt t="55998" x="1695450" y="4686300"/>
          <p14:tracePt t="56013" x="1695450" y="4718050"/>
          <p14:tracePt t="56025" x="1720850" y="4756150"/>
          <p14:tracePt t="56038" x="1746250" y="4775200"/>
          <p14:tracePt t="56051" x="1771650" y="4806950"/>
          <p14:tracePt t="56064" x="1803400" y="4826000"/>
          <p14:tracePt t="56078" x="1816100" y="4832350"/>
          <p14:tracePt t="56080" x="1854200" y="4845050"/>
          <p14:tracePt t="56091" x="1873250" y="4857750"/>
          <p14:tracePt t="56105" x="1968500" y="4876800"/>
          <p14:tracePt t="56118" x="2032000" y="4889500"/>
          <p14:tracePt t="56131" x="2152650" y="4914900"/>
          <p14:tracePt t="56145" x="2279650" y="4927600"/>
          <p14:tracePt t="56158" x="2330450" y="4933950"/>
          <p14:tracePt t="56172" x="2463800" y="4959350"/>
          <p14:tracePt t="56184" x="2571750" y="4965700"/>
          <p14:tracePt t="56199" x="2622550" y="4972050"/>
          <p14:tracePt t="56211" x="2730500" y="4991100"/>
          <p14:tracePt t="56225" x="2851150" y="5003800"/>
          <p14:tracePt t="56238" x="2921000" y="5003800"/>
          <p14:tracePt t="56251" x="3092450" y="5035550"/>
          <p14:tracePt t="56264" x="3257550" y="5060950"/>
          <p14:tracePt t="56278" x="3333750" y="5067300"/>
          <p14:tracePt t="56280" x="3403600" y="5086350"/>
          <p14:tracePt t="56293" x="3460750" y="5086350"/>
          <p14:tracePt t="56305" x="3556000" y="5092700"/>
          <p14:tracePt t="56318" x="3600450" y="5092700"/>
          <p14:tracePt t="56332" x="3657600" y="5092700"/>
          <p14:tracePt t="56345" x="3733800" y="5092700"/>
          <p14:tracePt t="56358" x="3765550" y="5092700"/>
          <p14:tracePt t="56371" x="3854450" y="5092700"/>
          <p14:tracePt t="56386" x="3937000" y="5092700"/>
          <p14:tracePt t="56398" x="3981450" y="5092700"/>
          <p14:tracePt t="56411" x="4051300" y="5092700"/>
          <p14:tracePt t="56424" x="4121150" y="5092700"/>
          <p14:tracePt t="56438" x="4133850" y="5092700"/>
          <p14:tracePt t="56451" x="4184650" y="5086350"/>
          <p14:tracePt t="56466" x="4222750" y="5080000"/>
          <p14:tracePt t="56478" x="4229100" y="5080000"/>
          <p14:tracePt t="56491" x="4241800" y="5067300"/>
          <p14:tracePt t="56505" x="4248150" y="5067300"/>
          <p14:tracePt t="56518" x="4254500" y="5060950"/>
          <p14:tracePt t="56531" x="4267200" y="5048250"/>
          <p14:tracePt t="56546" x="4273550" y="5041900"/>
          <p14:tracePt t="56558" x="4279900" y="5035550"/>
          <p14:tracePt t="56571" x="4286250" y="5022850"/>
          <p14:tracePt t="56584" x="4292600" y="4997450"/>
          <p14:tracePt t="56598" x="4298950" y="4978400"/>
          <p14:tracePt t="56599" x="4305300" y="4965700"/>
          <p14:tracePt t="56611" x="4305300" y="4959350"/>
          <p14:tracePt t="56625" x="4318000" y="4927600"/>
          <p14:tracePt t="56639" x="4318000" y="4895850"/>
          <p14:tracePt t="56651" x="4318000" y="4889500"/>
          <p14:tracePt t="56664" x="4318000" y="4864100"/>
          <p14:tracePt t="56678" x="4318000" y="4851400"/>
          <p14:tracePt t="56691" x="4318000" y="4826000"/>
          <p14:tracePt t="56704" x="4318000" y="4813300"/>
          <p14:tracePt t="56719" x="4318000" y="4806950"/>
          <p14:tracePt t="56731" x="4311650" y="4806950"/>
          <p14:tracePt t="56745" x="4305300" y="4794250"/>
          <p14:tracePt t="56771" x="4292600" y="4787900"/>
          <p14:tracePt t="56785" x="4279900" y="4781550"/>
          <p14:tracePt t="56811" x="4267200" y="4775200"/>
          <p14:tracePt t="56825" x="4216400" y="4756150"/>
          <p14:tracePt t="56839" x="4152900" y="4730750"/>
          <p14:tracePt t="56851" x="4127500" y="4718050"/>
          <p14:tracePt t="56865" x="4051300" y="4686300"/>
          <p14:tracePt t="56878" x="4032250" y="4673600"/>
          <p14:tracePt t="56891" x="3975100" y="4654550"/>
          <p14:tracePt t="56905" x="3930650" y="4641850"/>
          <p14:tracePt t="56918" x="3917950" y="4641850"/>
          <p14:tracePt t="56931" x="3898900" y="4635500"/>
          <p14:tracePt t="56952" x="3892550" y="4635500"/>
          <p14:tracePt t="56959" x="3873500" y="4629150"/>
          <p14:tracePt t="56975" x="3867150" y="4629150"/>
          <p14:tracePt t="56984" x="3867150" y="4622800"/>
          <p14:tracePt t="57008" x="3848100" y="4622800"/>
          <p14:tracePt t="57016" x="3841750" y="4622800"/>
          <p14:tracePt t="57024" x="3822700" y="4622800"/>
          <p14:tracePt t="57038" x="3810000" y="4622800"/>
          <p14:tracePt t="57051" x="3790950" y="4622800"/>
          <p14:tracePt t="57064" x="3771900" y="4622800"/>
          <p14:tracePt t="57078" x="3759200" y="4629150"/>
          <p14:tracePt t="57091" x="3733800" y="4648200"/>
          <p14:tracePt t="57105" x="3721100" y="4667250"/>
          <p14:tracePt t="57118" x="3721100" y="4673600"/>
          <p14:tracePt t="57131" x="3702050" y="4699000"/>
          <p14:tracePt t="57144" x="3702050" y="4724400"/>
          <p14:tracePt t="57159" x="3702050" y="4756150"/>
          <p14:tracePt t="57171" x="3702050" y="4768850"/>
          <p14:tracePt t="57185" x="3702050" y="4794250"/>
          <p14:tracePt t="57199" x="3702050" y="4806950"/>
          <p14:tracePt t="57211" x="3708400" y="4813300"/>
          <p14:tracePt t="57225" x="3721100" y="4826000"/>
          <p14:tracePt t="57238" x="3727450" y="4838700"/>
          <p14:tracePt t="57251" x="3771900" y="4851400"/>
          <p14:tracePt t="57264" x="3841750" y="4876800"/>
          <p14:tracePt t="57278" x="3892550" y="4883150"/>
          <p14:tracePt t="57292" x="4000500" y="4889500"/>
          <p14:tracePt t="57304" x="4076700" y="4889500"/>
          <p14:tracePt t="57318" x="4108450" y="4889500"/>
          <p14:tracePt t="57331" x="4171950" y="4876800"/>
          <p14:tracePt t="57344" x="4222750" y="4838700"/>
          <p14:tracePt t="57358" x="4248150" y="4819650"/>
          <p14:tracePt t="57372" x="4286250" y="4781550"/>
          <p14:tracePt t="57386" x="4305300" y="4749800"/>
          <p14:tracePt t="57398" x="4311650" y="4737100"/>
          <p14:tracePt t="57399" x="4311650" y="4718050"/>
          <p14:tracePt t="57411" x="4311650" y="4692650"/>
          <p14:tracePt t="57424" x="4311650" y="4641850"/>
          <p14:tracePt t="57438" x="4311650" y="4622800"/>
          <p14:tracePt t="57451" x="4305300" y="4559300"/>
          <p14:tracePt t="57465" x="4248150" y="4489450"/>
          <p14:tracePt t="57478" x="4216400" y="4457700"/>
          <p14:tracePt t="57491" x="4121150" y="4400550"/>
          <p14:tracePt t="57504" x="4006850" y="4349750"/>
          <p14:tracePt t="57518" x="3962400" y="4330700"/>
          <p14:tracePt t="57531" x="3873500" y="4305300"/>
          <p14:tracePt t="57546" x="3784600" y="4298950"/>
          <p14:tracePt t="57558" x="3752850" y="4298950"/>
          <p14:tracePt t="57560" x="3727450" y="4298950"/>
          <p14:tracePt t="57571" x="3702050" y="4298950"/>
          <p14:tracePt t="57585" x="3663950" y="4298950"/>
          <p14:tracePt t="57598" x="3644900" y="4305300"/>
          <p14:tracePt t="57611" x="3613150" y="4330700"/>
          <p14:tracePt t="57624" x="3581400" y="4375150"/>
          <p14:tracePt t="57638" x="3568700" y="4394200"/>
          <p14:tracePt t="57651" x="3549650" y="4432300"/>
          <p14:tracePt t="57664" x="3530600" y="4476750"/>
          <p14:tracePt t="57678" x="3530600" y="4502150"/>
          <p14:tracePt t="57691" x="3530600" y="4533900"/>
          <p14:tracePt t="57704" x="3530600" y="4559300"/>
          <p14:tracePt t="57719" x="3530600" y="4591050"/>
          <p14:tracePt t="57731" x="3536950" y="4603750"/>
          <p14:tracePt t="57745" x="3562350" y="4635500"/>
          <p14:tracePt t="57758" x="3568700" y="4648200"/>
          <p14:tracePt t="57771" x="3613150" y="4673600"/>
          <p14:tracePt t="57785" x="3638550" y="4686300"/>
          <p14:tracePt t="57798" x="3651250" y="4692650"/>
          <p14:tracePt t="57811" x="3663950" y="4699000"/>
          <p14:tracePt t="57825" x="3676650" y="4705350"/>
          <p14:tracePt t="57855" x="3683000" y="4705350"/>
          <p14:tracePt t="57864" x="3689350" y="4705350"/>
          <p14:tracePt t="57880" x="3695700" y="4705350"/>
          <p14:tracePt t="57887" x="3702050" y="4705350"/>
          <p14:tracePt t="57895" x="3708400" y="4705350"/>
          <p14:tracePt t="57912" x="3721100" y="4705350"/>
          <p14:tracePt t="57912" x="0" y="0"/>
        </p14:tracePtLst>
        <p14:tracePtLst>
          <p14:tracePt t="64296" x="5181600" y="5213350"/>
          <p14:tracePt t="64304" x="5162550" y="5207000"/>
          <p14:tracePt t="64311" x="5156200" y="5200650"/>
          <p14:tracePt t="64320" x="5130800" y="5194300"/>
          <p14:tracePt t="64331" x="5105400" y="5187950"/>
          <p14:tracePt t="64344" x="5041900" y="5156200"/>
          <p14:tracePt t="64358" x="4997450" y="5137150"/>
          <p14:tracePt t="64371" x="4914900" y="5105400"/>
          <p14:tracePt t="64385" x="4813300" y="5086350"/>
          <p14:tracePt t="64398" x="4756150" y="5073650"/>
          <p14:tracePt t="64411" x="4660900" y="5067300"/>
          <p14:tracePt t="64424" x="4540250" y="5054600"/>
          <p14:tracePt t="64438" x="4470400" y="5041900"/>
          <p14:tracePt t="64451" x="4362450" y="5041900"/>
          <p14:tracePt t="64466" x="4260850" y="5041900"/>
          <p14:tracePt t="64477" x="4203700" y="5041900"/>
          <p14:tracePt t="64491" x="4095750" y="5041900"/>
          <p14:tracePt t="64505" x="4013200" y="5041900"/>
          <p14:tracePt t="64517" x="3987800" y="5041900"/>
          <p14:tracePt t="64531" x="3937000" y="5041900"/>
          <p14:tracePt t="64545" x="3879850" y="5041900"/>
          <p14:tracePt t="64558" x="3854450" y="5041900"/>
          <p14:tracePt t="64571" x="3797300" y="5054600"/>
          <p14:tracePt t="64584" x="3752850" y="5073650"/>
          <p14:tracePt t="64597" x="3721100" y="5092700"/>
          <p14:tracePt t="64611" x="3683000" y="5105400"/>
          <p14:tracePt t="64624" x="3651250" y="5130800"/>
          <p14:tracePt t="64639" x="3613150" y="5156200"/>
          <p14:tracePt t="64651" x="3600450" y="5168900"/>
          <p14:tracePt t="64664" x="3581400" y="5187950"/>
          <p14:tracePt t="64678" x="3581400" y="5200650"/>
          <p14:tracePt t="64691" x="3581400" y="5232400"/>
          <p14:tracePt t="64704" x="3581400" y="5251450"/>
          <p14:tracePt t="64719" x="3581400" y="5264150"/>
          <p14:tracePt t="64731" x="3581400" y="5302250"/>
          <p14:tracePt t="64745" x="3606800" y="5327650"/>
          <p14:tracePt t="64758" x="3619500" y="5340350"/>
          <p14:tracePt t="64771" x="3695700" y="5372100"/>
          <p14:tracePt t="64784" x="3778250" y="5403850"/>
          <p14:tracePt t="64799" x="3822700" y="5416550"/>
          <p14:tracePt t="64800" x="3860800" y="5422900"/>
          <p14:tracePt t="64811" x="3905250" y="5429250"/>
          <p14:tracePt t="64825" x="3987800" y="5429250"/>
          <p14:tracePt t="64837" x="4038600" y="5429250"/>
          <p14:tracePt t="64851" x="4140200" y="5429250"/>
          <p14:tracePt t="64864" x="4229100" y="5429250"/>
          <p14:tracePt t="64878" x="4279900" y="5429250"/>
          <p14:tracePt t="64892" x="4381500" y="5429250"/>
          <p14:tracePt t="64904" x="4419600" y="5429250"/>
          <p14:tracePt t="64918" x="4445000" y="5429250"/>
          <p14:tracePt t="64931" x="4495800" y="5422900"/>
          <p14:tracePt t="64944" x="4533900" y="5397500"/>
          <p14:tracePt t="64957" x="4546600" y="5397500"/>
          <p14:tracePt t="64971" x="4572000" y="5384800"/>
          <p14:tracePt t="64984" x="4591050" y="5378450"/>
          <p14:tracePt t="64998" x="4597400" y="5372100"/>
          <p14:tracePt t="65011" x="4610100" y="5372100"/>
          <p14:tracePt t="65024" x="4616450" y="5359400"/>
          <p14:tracePt t="65038" x="4622800" y="5359400"/>
          <p14:tracePt t="65051" x="4629150" y="5353050"/>
          <p14:tracePt t="65051" x="0" y="0"/>
        </p14:tracePtLst>
      </p14:laserTraceLst>
    </p:ext>
  </p:extLs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84D83-2B01-46D3-9637-45F5F529FD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6827" y="4459"/>
            <a:ext cx="11165174" cy="484748"/>
          </a:xfrm>
          <a:solidFill>
            <a:schemeClr val="bg1"/>
          </a:solidFill>
        </p:spPr>
        <p:txBody>
          <a:bodyPr/>
          <a:lstStyle/>
          <a:p>
            <a:r>
              <a:rPr lang="en-US" dirty="0"/>
              <a:t>Cocktail Party Problem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D4C81B-DEFC-4BC3-A0BC-8C04FBB87A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8210" y="489207"/>
            <a:ext cx="8815580" cy="6127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863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104"/>
    </mc:Choice>
    <mc:Fallback xmlns="">
      <p:transition spd="slow" advTm="21104"/>
    </mc:Fallback>
  </mc:AlternateContent>
  <p:extLst>
    <p:ext uri="{3A86A75C-4F4B-4683-9AE1-C65F6400EC91}">
      <p14:laserTraceLst xmlns:p14="http://schemas.microsoft.com/office/powerpoint/2010/main">
        <p14:tracePtLst>
          <p14:tracePt t="7055" x="4210050" y="1435100"/>
          <p14:tracePt t="7062" x="4203700" y="1435100"/>
          <p14:tracePt t="7071" x="4191000" y="1428750"/>
          <p14:tracePt t="7081" x="4184650" y="1416050"/>
          <p14:tracePt t="7095" x="4140200" y="1390650"/>
          <p14:tracePt t="7108" x="4121150" y="1377950"/>
          <p14:tracePt t="7121" x="4057650" y="1358900"/>
          <p14:tracePt t="7135" x="3975100" y="1327150"/>
          <p14:tracePt t="7148" x="3930650" y="1320800"/>
          <p14:tracePt t="7161" x="3803650" y="1289050"/>
          <p14:tracePt t="7174" x="3657600" y="1257300"/>
          <p14:tracePt t="7188" x="3600450" y="1250950"/>
          <p14:tracePt t="7203" x="3467100" y="1231900"/>
          <p14:tracePt t="7214" x="3340100" y="1225550"/>
          <p14:tracePt t="7229" x="3289300" y="1225550"/>
          <p14:tracePt t="7241" x="3175000" y="1225550"/>
          <p14:tracePt t="7254" x="3092450" y="1231900"/>
          <p14:tracePt t="7268" x="3054350" y="1238250"/>
          <p14:tracePt t="7281" x="2978150" y="1289050"/>
          <p14:tracePt t="7294" x="2921000" y="1327150"/>
          <p14:tracePt t="7308" x="2895600" y="1352550"/>
          <p14:tracePt t="7323" x="2844800" y="1409700"/>
          <p14:tracePt t="7334" x="2806700" y="1498600"/>
          <p14:tracePt t="7348" x="2781300" y="1536700"/>
          <p14:tracePt t="7361" x="2749550" y="1625600"/>
          <p14:tracePt t="7374" x="2717800" y="1739900"/>
          <p14:tracePt t="7389" x="2692400" y="1809750"/>
          <p14:tracePt t="7401" x="2667000" y="1936750"/>
          <p14:tracePt t="7417" x="2641600" y="2101850"/>
          <p14:tracePt t="7428" x="2616200" y="2184400"/>
          <p14:tracePt t="7441" x="2597150" y="2374900"/>
          <p14:tracePt t="7454" x="2597150" y="2559050"/>
          <p14:tracePt t="7468" x="2597150" y="2660650"/>
          <p14:tracePt t="7482" x="2597150" y="2851150"/>
          <p14:tracePt t="7495" x="2597150" y="3022600"/>
          <p14:tracePt t="7508" x="2597150" y="3117850"/>
          <p14:tracePt t="7521" x="2597150" y="3295650"/>
          <p14:tracePt t="7535" x="2597150" y="3441700"/>
          <p14:tracePt t="7548" x="2597150" y="3530600"/>
          <p14:tracePt t="7561" x="2609850" y="3670300"/>
          <p14:tracePt t="7574" x="2660650" y="3829050"/>
          <p14:tracePt t="7588" x="2692400" y="3930650"/>
          <p14:tracePt t="7601" x="2730500" y="4076700"/>
          <p14:tracePt t="7614" x="2774950" y="4216400"/>
          <p14:tracePt t="7628" x="2800350" y="4286250"/>
          <p14:tracePt t="7641" x="2838450" y="4413250"/>
          <p14:tracePt t="7656" x="2870200" y="4521200"/>
          <p14:tracePt t="7668" x="2889250" y="4572000"/>
          <p14:tracePt t="7682" x="2914650" y="4686300"/>
          <p14:tracePt t="7694" x="2959100" y="4813300"/>
          <p14:tracePt t="7708" x="2971800" y="4864100"/>
          <p14:tracePt t="7721" x="3009900" y="4959350"/>
          <p14:tracePt t="7736" x="3060700" y="5060950"/>
          <p14:tracePt t="7748" x="3092450" y="5118100"/>
          <p14:tracePt t="7762" x="3117850" y="5187950"/>
          <p14:tracePt t="7775" x="3155950" y="5238750"/>
          <p14:tracePt t="7788" x="3168650" y="5264150"/>
          <p14:tracePt t="7801" x="3187700" y="5295900"/>
          <p14:tracePt t="7814" x="3206750" y="5314950"/>
          <p14:tracePt t="7828" x="3219450" y="5327650"/>
          <p14:tracePt t="7841" x="3232150" y="5334000"/>
          <p14:tracePt t="7855" x="3257550" y="5334000"/>
          <p14:tracePt t="7868" x="3289300" y="5340350"/>
          <p14:tracePt t="7881" x="3378200" y="5340350"/>
          <p14:tracePt t="7895" x="3517900" y="5340350"/>
          <p14:tracePt t="7909" x="3594100" y="5314950"/>
          <p14:tracePt t="7912" x="3689350" y="5251450"/>
          <p14:tracePt t="7921" x="3829050" y="5137150"/>
          <p14:tracePt t="7934" x="4108450" y="4838700"/>
          <p14:tracePt t="7948" x="4241800" y="4629150"/>
          <p14:tracePt t="7961" x="4438650" y="4089400"/>
          <p14:tracePt t="7975" x="4508500" y="3505200"/>
          <p14:tracePt t="7988" x="4527550" y="3244850"/>
          <p14:tracePt t="8001" x="4527550" y="2730500"/>
          <p14:tracePt t="8016" x="4502150" y="2305050"/>
          <p14:tracePt t="8028" x="4483100" y="2108200"/>
          <p14:tracePt t="8043" x="4356100" y="1739900"/>
          <p14:tracePt t="8055" x="4229100" y="1435100"/>
          <p14:tracePt t="8068" x="4146550" y="1282700"/>
          <p14:tracePt t="8081" x="4025900" y="1092200"/>
          <p14:tracePt t="8094" x="3905250" y="914400"/>
          <p14:tracePt t="8109" x="3854450" y="850900"/>
          <p14:tracePt t="8110" x="3797300" y="787400"/>
          <p14:tracePt t="8121" x="3746500" y="742950"/>
          <p14:tracePt t="8135" x="3644900" y="654050"/>
          <p14:tracePt t="8148" x="3613150" y="628650"/>
          <p14:tracePt t="8161" x="3549650" y="584200"/>
          <p14:tracePt t="8174" x="3492500" y="558800"/>
          <p14:tracePt t="8188" x="3460750" y="552450"/>
          <p14:tracePt t="8201" x="3390900" y="539750"/>
          <p14:tracePt t="8214" x="3327400" y="527050"/>
          <p14:tracePt t="8228" x="3302000" y="520700"/>
          <p14:tracePt t="8241" x="3257550" y="520700"/>
          <p14:tracePt t="8254" x="3213100" y="520700"/>
          <p14:tracePt t="8268" x="3194050" y="520700"/>
          <p14:tracePt t="8281" x="3175000" y="533400"/>
          <p14:tracePt t="8294" x="3155950" y="552450"/>
          <p14:tracePt t="8308" x="3149600" y="571500"/>
          <p14:tracePt t="8327" x="3149600" y="577850"/>
          <p14:tracePt t="8334" x="3149600" y="584200"/>
          <p14:tracePt t="8359" x="0" y="0"/>
        </p14:tracePtLst>
        <p14:tracePtLst>
          <p14:tracePt t="9449" x="6026150" y="1530350"/>
          <p14:tracePt t="9454" x="6013450" y="1568450"/>
          <p14:tracePt t="9464" x="5994400" y="1606550"/>
          <p14:tracePt t="9470" x="5988050" y="1644650"/>
          <p14:tracePt t="9481" x="5969000" y="1701800"/>
          <p14:tracePt t="9494" x="5962650" y="1822450"/>
          <p14:tracePt t="9508" x="5949950" y="1898650"/>
          <p14:tracePt t="9521" x="5930900" y="2082800"/>
          <p14:tracePt t="9534" x="5930900" y="2298700"/>
          <p14:tracePt t="9548" x="5930900" y="2457450"/>
          <p14:tracePt t="9561" x="5930900" y="2768600"/>
          <p14:tracePt t="9575" x="5911850" y="3117850"/>
          <p14:tracePt t="9588" x="5886450" y="3289300"/>
          <p14:tracePt t="9601" x="5835650" y="3651250"/>
          <p14:tracePt t="9615" x="5778500" y="4064000"/>
          <p14:tracePt t="9628" x="5759450" y="4330700"/>
          <p14:tracePt t="9630" x="5759450" y="4572000"/>
          <p14:tracePt t="9642" x="5759450" y="4845050"/>
          <p14:tracePt t="9654" x="5810250" y="5461000"/>
          <p14:tracePt t="9668" x="5861050" y="5759450"/>
          <p14:tracePt t="9682" x="5924550" y="6242050"/>
          <p14:tracePt t="9694" x="6013450" y="6496050"/>
          <p14:tracePt t="9708" x="6051550" y="6572250"/>
          <p14:tracePt t="9721" x="6134100" y="6673850"/>
          <p14:tracePt t="9734" x="6172200" y="6731000"/>
          <p14:tracePt t="9748" x="6197600" y="6743700"/>
          <p14:tracePt t="9762" x="6242050" y="6756400"/>
          <p14:tracePt t="9775" x="6267450" y="6756400"/>
          <p14:tracePt t="9787" x="6286500" y="6756400"/>
          <p14:tracePt t="9801" x="6356350" y="6711950"/>
          <p14:tracePt t="9814" x="6502400" y="6445250"/>
          <p14:tracePt t="9828" x="6591300" y="6248400"/>
          <p14:tracePt t="9841" x="6680200" y="5791200"/>
          <p14:tracePt t="9857" x="6762750" y="5257800"/>
          <p14:tracePt t="9869" x="6788150" y="4978400"/>
          <p14:tracePt t="9881" x="6788150" y="4495800"/>
          <p14:tracePt t="9894" x="6769100" y="4057650"/>
          <p14:tracePt t="9908" x="6718300" y="3848100"/>
          <p14:tracePt t="9922" x="6584950" y="3448050"/>
          <p14:tracePt t="9934" x="6388100" y="3086100"/>
          <p14:tracePt t="9949" x="6286500" y="2914650"/>
          <p14:tracePt t="9961" x="6083300" y="2635250"/>
          <p14:tracePt t="9974" x="5969000" y="2470150"/>
          <p14:tracePt t="9989" x="5918200" y="2406650"/>
          <p14:tracePt t="10001" x="5854700" y="2305050"/>
          <p14:tracePt t="10015" x="5791200" y="2228850"/>
          <p14:tracePt t="10028" x="5772150" y="2197100"/>
          <p14:tracePt t="10041" x="5740400" y="2165350"/>
          <p14:tracePt t="10055" x="5721350" y="2152650"/>
          <p14:tracePt t="10071" x="5715000" y="2152650"/>
          <p14:tracePt t="10198" x="0" y="0"/>
        </p14:tracePtLst>
        <p14:tracePtLst>
          <p14:tracePt t="11543" x="7397750" y="3206750"/>
          <p14:tracePt t="11623" x="7391400" y="3206750"/>
          <p14:tracePt t="11631" x="7366000" y="3206750"/>
          <p14:tracePt t="11640" x="7346950" y="3206750"/>
          <p14:tracePt t="11647" x="7321550" y="3213100"/>
          <p14:tracePt t="11656" x="7277100" y="3238500"/>
          <p14:tracePt t="11668" x="7258050" y="3244850"/>
          <p14:tracePt t="11682" x="7207250" y="3270250"/>
          <p14:tracePt t="11695" x="7169150" y="3308350"/>
          <p14:tracePt t="11708" x="7156450" y="3327400"/>
          <p14:tracePt t="11721" x="7137400" y="3352800"/>
          <p14:tracePt t="11736" x="7118350" y="3384550"/>
          <p14:tracePt t="11748" x="7118350" y="3409950"/>
          <p14:tracePt t="11762" x="7105650" y="3454400"/>
          <p14:tracePt t="11775" x="7105650" y="3517900"/>
          <p14:tracePt t="11787" x="7105650" y="3549650"/>
          <p14:tracePt t="11801" x="7112000" y="3606800"/>
          <p14:tracePt t="11814" x="7124700" y="3651250"/>
          <p14:tracePt t="11828" x="7137400" y="3676650"/>
          <p14:tracePt t="11841" x="7162800" y="3708400"/>
          <p14:tracePt t="11856" x="7188200" y="3733800"/>
          <p14:tracePt t="11871" x="7226300" y="3759200"/>
          <p14:tracePt t="11881" x="7239000" y="3765550"/>
          <p14:tracePt t="11895" x="7283450" y="3771900"/>
          <p14:tracePt t="11908" x="7308850" y="3778250"/>
          <p14:tracePt t="11921" x="7372350" y="3784600"/>
          <p14:tracePt t="11935" x="7448550" y="3784600"/>
          <p14:tracePt t="11948" x="7486650" y="3784600"/>
          <p14:tracePt t="11961" x="7581900" y="3771900"/>
          <p14:tracePt t="11974" x="7670800" y="3746500"/>
          <p14:tracePt t="11987" x="7715250" y="3721100"/>
          <p14:tracePt t="12001" x="7785100" y="3689350"/>
          <p14:tracePt t="12014" x="7823200" y="3676650"/>
          <p14:tracePt t="12029" x="7848600" y="3651250"/>
          <p14:tracePt t="12041" x="7886700" y="3619500"/>
          <p14:tracePt t="12055" x="7905750" y="3575050"/>
          <p14:tracePt t="12068" x="7912100" y="3549650"/>
          <p14:tracePt t="12081" x="7918450" y="3492500"/>
          <p14:tracePt t="12094" x="7918450" y="3422650"/>
          <p14:tracePt t="12111" x="7918450" y="3365500"/>
          <p14:tracePt t="12121" x="7905750" y="3346450"/>
          <p14:tracePt t="12135" x="7880350" y="3314700"/>
          <p14:tracePt t="12147" x="7880350" y="3302000"/>
          <p14:tracePt t="12161" x="7854950" y="3276600"/>
          <p14:tracePt t="12174" x="7835900" y="3263900"/>
          <p14:tracePt t="12187" x="7823200" y="3257550"/>
          <p14:tracePt t="12203" x="7791450" y="3251200"/>
          <p14:tracePt t="12214" x="7727950" y="3232150"/>
          <p14:tracePt t="12228" x="7702550" y="3232150"/>
          <p14:tracePt t="12241" x="7632700" y="3232150"/>
          <p14:tracePt t="12254" x="7562850" y="3232150"/>
          <p14:tracePt t="12268" x="7524750" y="3232150"/>
          <p14:tracePt t="12282" x="7467600" y="3238500"/>
          <p14:tracePt t="12295" x="7397750" y="3251200"/>
          <p14:tracePt t="12308" x="7378700" y="3270250"/>
          <p14:tracePt t="12322" x="7315200" y="3308350"/>
          <p14:tracePt t="12334" x="7264400" y="3346450"/>
          <p14:tracePt t="12347" x="7245350" y="3365500"/>
          <p14:tracePt t="12361" x="7207250" y="3409950"/>
          <p14:tracePt t="12375" x="7181850" y="3460750"/>
          <p14:tracePt t="12391" x="7162800" y="3511550"/>
          <p14:tracePt t="12401" x="7156450" y="3543300"/>
          <p14:tracePt t="12414" x="7150100" y="3587750"/>
          <p14:tracePt t="12428" x="7150100" y="3606800"/>
          <p14:tracePt t="12441" x="7150100" y="3651250"/>
          <p14:tracePt t="12455" x="7150100" y="3676650"/>
          <p14:tracePt t="12468" x="7156450" y="3702050"/>
          <p14:tracePt t="12483" x="7169150" y="3727450"/>
          <p14:tracePt t="12494" x="7188200" y="3752850"/>
          <p14:tracePt t="12508" x="7207250" y="3765550"/>
          <p14:tracePt t="12521" x="7251700" y="3790950"/>
          <p14:tracePt t="12534" x="7302500" y="3803650"/>
          <p14:tracePt t="12548" x="7340600" y="3803650"/>
          <p14:tracePt t="12562" x="7423150" y="3810000"/>
          <p14:tracePt t="12576" x="7499350" y="3810000"/>
          <p14:tracePt t="12591" x="7594600" y="3810000"/>
          <p14:tracePt t="12601" x="7645400" y="3810000"/>
          <p14:tracePt t="12614" x="7721600" y="3784600"/>
          <p14:tracePt t="12628" x="7766050" y="3765550"/>
          <p14:tracePt t="12642" x="7810500" y="3740150"/>
          <p14:tracePt t="12654" x="7835900" y="3708400"/>
          <p14:tracePt t="12668" x="7835900" y="3683000"/>
          <p14:tracePt t="12682" x="7861300" y="3625850"/>
          <p14:tracePt t="12695" x="7867650" y="3549650"/>
          <p14:tracePt t="12708" x="7867650" y="3511550"/>
          <p14:tracePt t="12721" x="7867650" y="3454400"/>
          <p14:tracePt t="12734" x="7854950" y="3397250"/>
          <p14:tracePt t="12747" x="7848600" y="3371850"/>
          <p14:tracePt t="12762" x="7791450" y="3314700"/>
          <p14:tracePt t="12775" x="7727950" y="3257550"/>
          <p14:tracePt t="12787" x="7708900" y="3232150"/>
          <p14:tracePt t="12801" x="7613650" y="3181350"/>
          <p14:tracePt t="12814" x="7524750" y="3149600"/>
          <p14:tracePt t="12828" x="7480300" y="3143250"/>
          <p14:tracePt t="12841" x="7410450" y="3136900"/>
          <p14:tracePt t="12855" x="7359650" y="3136900"/>
          <p14:tracePt t="12867" x="7346950" y="3136900"/>
          <p14:tracePt t="12881" x="7296150" y="3155950"/>
          <p14:tracePt t="12894" x="7251700" y="3213100"/>
          <p14:tracePt t="12908" x="7232650" y="3244850"/>
          <p14:tracePt t="12921" x="7200900" y="3308350"/>
          <p14:tracePt t="12934" x="7181850" y="3390900"/>
          <p14:tracePt t="12947" x="7181850" y="3422650"/>
          <p14:tracePt t="12961" x="7169150" y="3473450"/>
          <p14:tracePt t="12974" x="7169150" y="3498850"/>
          <p14:tracePt t="13001" x="7169150" y="3511550"/>
          <p14:tracePt t="13023" x="7169150" y="3517900"/>
          <p14:tracePt t="13047" x="7175500" y="3517900"/>
          <p14:tracePt t="13063" x="7181850" y="3524250"/>
          <p14:tracePt t="13070" x="7194550" y="3524250"/>
          <p14:tracePt t="13080" x="7219950" y="3524250"/>
          <p14:tracePt t="13080" x="0" y="0"/>
        </p14:tracePtLst>
        <p14:tracePtLst>
          <p14:tracePt t="13592" x="9556750" y="1447800"/>
          <p14:tracePt t="13598" x="9550400" y="1422400"/>
          <p14:tracePt t="13607" x="9525000" y="1397000"/>
          <p14:tracePt t="13614" x="9493250" y="1365250"/>
          <p14:tracePt t="13627" x="9467850" y="1327150"/>
          <p14:tracePt t="13642" x="9385300" y="1238250"/>
          <p14:tracePt t="13654" x="9290050" y="1162050"/>
          <p14:tracePt t="13667" x="9239250" y="1136650"/>
          <p14:tracePt t="13682" x="9156700" y="1098550"/>
          <p14:tracePt t="13694" x="9105900" y="1092200"/>
          <p14:tracePt t="13708" x="9080500" y="1092200"/>
          <p14:tracePt t="13721" x="9023350" y="1092200"/>
          <p14:tracePt t="13737" x="8940800" y="1143000"/>
          <p14:tracePt t="13748" x="8883650" y="1200150"/>
          <p14:tracePt t="13761" x="8775700" y="1333500"/>
          <p14:tracePt t="13775" x="8661400" y="1524000"/>
          <p14:tracePt t="13788" x="8585200" y="1670050"/>
          <p14:tracePt t="13801" x="8464550" y="1974850"/>
          <p14:tracePt t="13814" x="8407400" y="2279650"/>
          <p14:tracePt t="13829" x="8382000" y="2444750"/>
          <p14:tracePt t="13841" x="8369300" y="2724150"/>
          <p14:tracePt t="13855" x="8369300" y="3003550"/>
          <p14:tracePt t="13867" x="8369300" y="3143250"/>
          <p14:tracePt t="13881" x="8369300" y="3473450"/>
          <p14:tracePt t="13894" x="8369300" y="3803650"/>
          <p14:tracePt t="13907" x="8369300" y="3994150"/>
          <p14:tracePt t="13921" x="8401050" y="4286250"/>
          <p14:tracePt t="13934" x="8458200" y="4584700"/>
          <p14:tracePt t="13949" x="8477250" y="4718050"/>
          <p14:tracePt t="13961" x="8515350" y="4965700"/>
          <p14:tracePt t="13974" x="8540750" y="5149850"/>
          <p14:tracePt t="13987" x="8585200" y="5295900"/>
          <p14:tracePt t="14001" x="8616950" y="5441950"/>
          <p14:tracePt t="14015" x="8667750" y="5588000"/>
          <p14:tracePt t="14028" x="8693150" y="5651500"/>
          <p14:tracePt t="14041" x="8743950" y="5734050"/>
          <p14:tracePt t="14054" x="8775700" y="5759450"/>
          <p14:tracePt t="14071" x="8782050" y="5765800"/>
          <p14:tracePt t="14089" x="8794750" y="5765800"/>
          <p14:tracePt t="14096" x="8807450" y="5765800"/>
          <p14:tracePt t="14108" x="8820150" y="5765800"/>
          <p14:tracePt t="14121" x="8902700" y="5702300"/>
          <p14:tracePt t="14136" x="9029700" y="5594350"/>
          <p14:tracePt t="14147" x="9093200" y="5530850"/>
          <p14:tracePt t="14161" x="9232900" y="5378450"/>
          <p14:tracePt t="14174" x="9347200" y="5187950"/>
          <p14:tracePt t="14187" x="9391650" y="5118100"/>
          <p14:tracePt t="14202" x="9467850" y="4921250"/>
          <p14:tracePt t="14215" x="9525000" y="4699000"/>
          <p14:tracePt t="14227" x="9544050" y="4572000"/>
          <p14:tracePt t="14241" x="9575800" y="4279900"/>
          <p14:tracePt t="14254" x="9575800" y="3949700"/>
          <p14:tracePt t="14267" x="9575800" y="3778250"/>
          <p14:tracePt t="14282" x="9569450" y="3390900"/>
          <p14:tracePt t="14295" x="9493250" y="3105150"/>
          <p14:tracePt t="14307" x="9442450" y="2927350"/>
          <p14:tracePt t="14322" x="9347200" y="2628900"/>
          <p14:tracePt t="14334" x="9264650" y="2349500"/>
          <p14:tracePt t="14347" x="9207500" y="2209800"/>
          <p14:tracePt t="14361" x="9112250" y="1987550"/>
          <p14:tracePt t="14374" x="9010650" y="1822450"/>
          <p14:tracePt t="14389" x="8978900" y="1746250"/>
          <p14:tracePt t="14403" x="8902700" y="1644650"/>
          <p14:tracePt t="14418" x="8839200" y="1562100"/>
          <p14:tracePt t="14427" x="8807450" y="1530350"/>
          <p14:tracePt t="14441" x="8756650" y="1504950"/>
          <p14:tracePt t="14454" x="8724900" y="1485900"/>
          <p14:tracePt t="14467" x="8718550" y="1479550"/>
          <p14:tracePt t="14482" x="8712200" y="1479550"/>
          <p14:tracePt t="14494" x="8661400" y="1498600"/>
          <p14:tracePt t="14507" x="8629650" y="1536700"/>
          <p14:tracePt t="14521" x="8547100" y="1663700"/>
          <p14:tracePt t="14534" x="8464550" y="1917700"/>
          <p14:tracePt t="14547" x="8407400" y="2108200"/>
          <p14:tracePt t="14561" x="8337550" y="2425700"/>
          <p14:tracePt t="14575" x="8293100" y="2755900"/>
          <p14:tracePt t="14588" x="8274050" y="2952750"/>
          <p14:tracePt t="14601" x="8274050" y="3263900"/>
          <p14:tracePt t="14614" x="8274050" y="3581400"/>
          <p14:tracePt t="14627" x="8293100" y="3746500"/>
          <p14:tracePt t="14643" x="8350250" y="3968750"/>
          <p14:tracePt t="14654" x="8394700" y="4108450"/>
          <p14:tracePt t="14667" x="8407400" y="4159250"/>
          <p14:tracePt t="14682" x="8432800" y="4229100"/>
          <p14:tracePt t="14694" x="8451850" y="4267200"/>
          <p14:tracePt t="14707" x="8458200" y="4286250"/>
          <p14:tracePt t="14721" x="8464550" y="4318000"/>
          <p14:tracePt t="14735" x="8464550" y="4330700"/>
          <p14:tracePt t="14747" x="8470900" y="4343400"/>
          <p14:tracePt t="14761" x="8470900" y="4349750"/>
          <p14:tracePt t="14775" x="0" y="0"/>
        </p14:tracePtLst>
      </p14:laserTraceLst>
    </p:ext>
  </p:extLs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B68ABA-9416-4590-A3C0-A3728A91C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228" y="21064"/>
            <a:ext cx="10970048" cy="484748"/>
          </a:xfrm>
          <a:solidFill>
            <a:schemeClr val="bg1"/>
          </a:solidFill>
        </p:spPr>
        <p:txBody>
          <a:bodyPr/>
          <a:lstStyle/>
          <a:p>
            <a:r>
              <a:rPr lang="en-US" dirty="0"/>
              <a:t>ICA Example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3842F3-E6CE-48E2-A10D-ED379545CF8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42" b="74677"/>
          <a:stretch/>
        </p:blipFill>
        <p:spPr>
          <a:xfrm>
            <a:off x="3566771" y="836297"/>
            <a:ext cx="8387104" cy="103238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6CF01E0-E308-4EFA-8F48-BA340314FFD5}"/>
              </a:ext>
            </a:extLst>
          </p:cNvPr>
          <p:cNvSpPr txBox="1"/>
          <p:nvPr/>
        </p:nvSpPr>
        <p:spPr>
          <a:xfrm>
            <a:off x="6997849" y="476247"/>
            <a:ext cx="1095173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b="1" dirty="0">
                <a:solidFill>
                  <a:prstClr val="black"/>
                </a:solidFill>
                <a:latin typeface="Arial"/>
              </a:rPr>
              <a:t>Sources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9470A20-13F5-46B0-9A18-FC4C906987C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936" b="50806"/>
          <a:stretch/>
        </p:blipFill>
        <p:spPr>
          <a:xfrm>
            <a:off x="3594219" y="2131697"/>
            <a:ext cx="8387104" cy="10176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1E7B7E6-1001-44EB-B1A0-C5631914243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9" t="52258" r="-2739" b="25672"/>
          <a:stretch/>
        </p:blipFill>
        <p:spPr>
          <a:xfrm>
            <a:off x="3719171" y="5382239"/>
            <a:ext cx="8387104" cy="10090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619430A-92E0-41FC-B914-178945A31A3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538"/>
          <a:stretch/>
        </p:blipFill>
        <p:spPr>
          <a:xfrm>
            <a:off x="3566771" y="3876677"/>
            <a:ext cx="8387104" cy="111841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AF2415E-F3D5-439B-A1E5-4802274BCDF9}"/>
              </a:ext>
            </a:extLst>
          </p:cNvPr>
          <p:cNvSpPr txBox="1"/>
          <p:nvPr/>
        </p:nvSpPr>
        <p:spPr>
          <a:xfrm>
            <a:off x="6796028" y="1882531"/>
            <a:ext cx="1659430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b="1" dirty="0">
                <a:solidFill>
                  <a:prstClr val="black"/>
                </a:solidFill>
                <a:latin typeface="Arial"/>
              </a:rPr>
              <a:t>Observations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2FF97B-2785-4108-BC52-573515A1A296}"/>
              </a:ext>
            </a:extLst>
          </p:cNvPr>
          <p:cNvSpPr txBox="1"/>
          <p:nvPr/>
        </p:nvSpPr>
        <p:spPr>
          <a:xfrm>
            <a:off x="6343744" y="3531375"/>
            <a:ext cx="2138150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b="1" dirty="0">
                <a:solidFill>
                  <a:prstClr val="black"/>
                </a:solidFill>
                <a:latin typeface="Arial"/>
              </a:rPr>
              <a:t>PCA Components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84F6BBA-2FC9-457F-BA96-97C2B1042DF4}"/>
              </a:ext>
            </a:extLst>
          </p:cNvPr>
          <p:cNvSpPr txBox="1"/>
          <p:nvPr/>
        </p:nvSpPr>
        <p:spPr>
          <a:xfrm>
            <a:off x="6446554" y="5059043"/>
            <a:ext cx="2048382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b="1" dirty="0">
                <a:solidFill>
                  <a:prstClr val="black"/>
                </a:solidFill>
                <a:latin typeface="Arial"/>
              </a:rPr>
              <a:t>ICA Components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666B371-2F60-4CA2-9D6F-6F92854A84F1}"/>
              </a:ext>
            </a:extLst>
          </p:cNvPr>
          <p:cNvSpPr txBox="1"/>
          <p:nvPr/>
        </p:nvSpPr>
        <p:spPr>
          <a:xfrm>
            <a:off x="1019663" y="4057573"/>
            <a:ext cx="28760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Arial"/>
              </a:rPr>
              <a:t>Components are maximally independent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1C2C5635-A0D6-4099-9E98-912558DD704C}"/>
                  </a:ext>
                </a:extLst>
              </p:cNvPr>
              <p:cNvSpPr/>
              <p:nvPr/>
            </p:nvSpPr>
            <p:spPr>
              <a:xfrm>
                <a:off x="929401" y="1067600"/>
                <a:ext cx="2966325" cy="47448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sz="2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2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2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US" sz="22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2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𝑡</m:t>
                            </m:r>
                          </m:e>
                        </m:d>
                        <m:r>
                          <a:rPr lang="en-US" sz="2200" i="1">
                            <a:solidFill>
                              <a:prstClr val="black"/>
                            </a:solidFill>
                            <a:latin typeface="Cambria Math"/>
                          </a:rPr>
                          <m:t>, </m:t>
                        </m:r>
                        <m:sSub>
                          <m:sSubPr>
                            <m:ctrlPr>
                              <a:rPr lang="en-US" sz="22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2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2</m:t>
                            </m:r>
                          </m:sub>
                        </m:sSub>
                        <m:d>
                          <m:dPr>
                            <m:ctrlPr>
                              <a:rPr lang="en-US" sz="22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2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𝑡</m:t>
                            </m:r>
                          </m:e>
                        </m:d>
                        <m:r>
                          <a:rPr lang="en-US" sz="2200" i="1">
                            <a:solidFill>
                              <a:prstClr val="black"/>
                            </a:solidFill>
                            <a:latin typeface="Cambria Math"/>
                          </a:rPr>
                          <m:t>, …</m:t>
                        </m:r>
                        <m:sSub>
                          <m:sSubPr>
                            <m:ctrlPr>
                              <a:rPr lang="en-US" sz="22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2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𝑛</m:t>
                            </m:r>
                          </m:sub>
                        </m:sSub>
                        <m:d>
                          <m:dPr>
                            <m:ctrlPr>
                              <a:rPr lang="en-US" sz="22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2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𝑡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2200" dirty="0">
                    <a:solidFill>
                      <a:prstClr val="black"/>
                    </a:solidFill>
                    <a:latin typeface="Arial"/>
                  </a:rPr>
                  <a:t> </a:t>
                </a: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1C2C5635-A0D6-4099-9E98-912558DD70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401" y="1067600"/>
                <a:ext cx="2966325" cy="47448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D0607C1F-AA7E-44BA-83AD-BB266A841A8A}"/>
                  </a:ext>
                </a:extLst>
              </p:cNvPr>
              <p:cNvSpPr/>
              <p:nvPr/>
            </p:nvSpPr>
            <p:spPr>
              <a:xfrm>
                <a:off x="848145" y="5159406"/>
                <a:ext cx="2823145" cy="118231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solidFill>
                      <a:prstClr val="black"/>
                    </a:solidFill>
                    <a:latin typeface="Arial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2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2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2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(</m:t>
                              </m:r>
                              <m:r>
                                <a:rPr lang="en-US" sz="22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𝑡</m:t>
                              </m:r>
                              <m:r>
                                <a:rPr lang="en-US" sz="22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r>
                                <a:rPr lang="en-US" sz="22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…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2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sz="22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(</m:t>
                              </m:r>
                              <m:r>
                                <a:rPr lang="en-US" sz="22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𝑡</m:t>
                              </m:r>
                              <m:r>
                                <a:rPr lang="en-US" sz="22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)</m:t>
                              </m:r>
                            </m:e>
                          </m:mr>
                        </m:m>
                      </m:e>
                    </m:d>
                    <m:r>
                      <a:rPr lang="en-US" sz="2200" i="1">
                        <a:solidFill>
                          <a:prstClr val="black"/>
                        </a:solidFill>
                        <a:latin typeface="Cambria Math"/>
                      </a:rPr>
                      <m:t>=</m:t>
                    </m:r>
                    <m:r>
                      <a:rPr lang="en-US" sz="2200" b="1" i="1">
                        <a:solidFill>
                          <a:prstClr val="black"/>
                        </a:solidFill>
                        <a:latin typeface="Cambria Math"/>
                      </a:rPr>
                      <m:t>𝑨</m:t>
                    </m:r>
                    <m:d>
                      <m:dPr>
                        <m:ctrlPr>
                          <a:rPr lang="en-US" sz="2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2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2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2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(</m:t>
                              </m:r>
                              <m:r>
                                <a:rPr lang="en-US" sz="22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𝑡</m:t>
                              </m:r>
                              <m:r>
                                <a:rPr lang="en-US" sz="22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eqArr>
                                <m:eqArrPr>
                                  <m:ctrlPr>
                                    <a:rPr lang="en-US" sz="22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sz="2200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  <m:t>…</m:t>
                                  </m:r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22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i="1">
                                          <a:solidFill>
                                            <a:prstClr val="black"/>
                                          </a:solidFill>
                                          <a:latin typeface="Cambria Math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sz="2200" i="1">
                                          <a:solidFill>
                                            <a:prstClr val="black"/>
                                          </a:solidFill>
                                          <a:latin typeface="Cambria Math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r>
                                    <a:rPr lang="en-US" sz="2200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  <m:t>(</m:t>
                                  </m:r>
                                  <m:r>
                                    <a:rPr lang="en-US" sz="2200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  <m:t>𝑡</m:t>
                                  </m:r>
                                  <m:r>
                                    <a:rPr lang="en-US" sz="2200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  <m:t>)</m:t>
                                  </m:r>
                                </m:e>
                              </m:eqArr>
                            </m:e>
                          </m:mr>
                        </m:m>
                      </m:e>
                    </m:d>
                  </m:oMath>
                </a14:m>
                <a:endParaRPr lang="en-US" sz="2200" dirty="0">
                  <a:solidFill>
                    <a:prstClr val="black"/>
                  </a:solidFill>
                  <a:latin typeface="Arial"/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D0607C1F-AA7E-44BA-83AD-BB266A841A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145" y="5159406"/>
                <a:ext cx="2823145" cy="118231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009801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902"/>
    </mc:Choice>
    <mc:Fallback xmlns="">
      <p:transition spd="slow" advTm="269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</p:bldLst>
  </p:timing>
  <p:extLst>
    <p:ext uri="{3A86A75C-4F4B-4683-9AE1-C65F6400EC91}">
      <p14:laserTraceLst xmlns:p14="http://schemas.microsoft.com/office/powerpoint/2010/main">
        <p14:tracePtLst>
          <p14:tracePt t="19121" x="7632700" y="5137150"/>
          <p14:tracePt t="19129" x="7613650" y="5118100"/>
          <p14:tracePt t="19143" x="7569200" y="5105400"/>
          <p14:tracePt t="19156" x="7543800" y="5092700"/>
          <p14:tracePt t="19169" x="7461250" y="5080000"/>
          <p14:tracePt t="19182" x="7366000" y="5048250"/>
          <p14:tracePt t="19196" x="7296150" y="5041900"/>
          <p14:tracePt t="19209" x="7143750" y="5010150"/>
          <p14:tracePt t="19222" x="6953250" y="4984750"/>
          <p14:tracePt t="19236" x="6858000" y="4978400"/>
          <p14:tracePt t="19249" x="6623050" y="4940300"/>
          <p14:tracePt t="19263" x="6375400" y="4927600"/>
          <p14:tracePt t="19276" x="6261100" y="4908550"/>
          <p14:tracePt t="19289" x="6083300" y="4902200"/>
          <p14:tracePt t="19302" x="5924550" y="4902200"/>
          <p14:tracePt t="19316" x="5873750" y="4902200"/>
          <p14:tracePt t="19329" x="5746750" y="4914900"/>
          <p14:tracePt t="19342" x="5638800" y="4927600"/>
          <p14:tracePt t="19356" x="5594350" y="4946650"/>
          <p14:tracePt t="19369" x="5467350" y="4984750"/>
          <p14:tracePt t="19382" x="5365750" y="5022850"/>
          <p14:tracePt t="19396" x="5302250" y="5048250"/>
          <p14:tracePt t="19409" x="5213350" y="5092700"/>
          <p14:tracePt t="19422" x="5137150" y="5130800"/>
          <p14:tracePt t="19436" x="5099050" y="5162550"/>
          <p14:tracePt t="19451" x="5029200" y="5213350"/>
          <p14:tracePt t="19463" x="4965700" y="5270500"/>
          <p14:tracePt t="19476" x="4940300" y="5308600"/>
          <p14:tracePt t="19489" x="4895850" y="5391150"/>
          <p14:tracePt t="19502" x="4883150" y="5461000"/>
          <p14:tracePt t="19516" x="4876800" y="5499100"/>
          <p14:tracePt t="19530" x="4864100" y="5543550"/>
          <p14:tracePt t="19542" x="4864100" y="5588000"/>
          <p14:tracePt t="19556" x="4864100" y="5607050"/>
          <p14:tracePt t="19569" x="4889500" y="5651500"/>
          <p14:tracePt t="19582" x="4914900" y="5683250"/>
          <p14:tracePt t="19596" x="4946650" y="5708650"/>
          <p14:tracePt t="19609" x="5003800" y="5753100"/>
          <p14:tracePt t="19623" x="5118100" y="5803900"/>
          <p14:tracePt t="19636" x="5207000" y="5835650"/>
          <p14:tracePt t="19649" x="5384800" y="5867400"/>
          <p14:tracePt t="19662" x="5581650" y="5892800"/>
          <p14:tracePt t="19676" x="5702300" y="5911850"/>
          <p14:tracePt t="19689" x="5962650" y="5943600"/>
          <p14:tracePt t="19703" x="6210300" y="5956300"/>
          <p14:tracePt t="19716" x="6311900" y="5956300"/>
          <p14:tracePt t="19729" x="6502400" y="5956300"/>
          <p14:tracePt t="19742" x="6686550" y="5956300"/>
          <p14:tracePt t="19756" x="6788150" y="5956300"/>
          <p14:tracePt t="19769" x="7080250" y="5956300"/>
          <p14:tracePt t="19782" x="7359650" y="5956300"/>
          <p14:tracePt t="19796" x="7499350" y="5956300"/>
          <p14:tracePt t="19810" x="7791450" y="5956300"/>
          <p14:tracePt t="19822" x="8083550" y="5981700"/>
          <p14:tracePt t="19835" x="8280400" y="6007100"/>
          <p14:tracePt t="19849" x="8674100" y="6057900"/>
          <p14:tracePt t="19862" x="9131300" y="6076950"/>
          <p14:tracePt t="19876" x="9321800" y="6076950"/>
          <p14:tracePt t="19889" x="9588500" y="6076950"/>
          <p14:tracePt t="19903" x="9772650" y="6064250"/>
          <p14:tracePt t="19916" x="9842500" y="6045200"/>
          <p14:tracePt t="19929" x="9950450" y="6007100"/>
          <p14:tracePt t="19942" x="10001250" y="6000750"/>
          <p14:tracePt t="19956" x="10033000" y="5975350"/>
          <p14:tracePt t="19969" x="10102850" y="5937250"/>
          <p14:tracePt t="19984" x="10166350" y="5892800"/>
          <p14:tracePt t="19996" x="10223500" y="5861050"/>
          <p14:tracePt t="20009" x="10299700" y="5810250"/>
          <p14:tracePt t="20022" x="10369550" y="5753100"/>
          <p14:tracePt t="20035" x="10382250" y="5740400"/>
          <p14:tracePt t="20049" x="10407650" y="5702300"/>
          <p14:tracePt t="20063" x="10407650" y="5670550"/>
          <p14:tracePt t="20077" x="10407650" y="5657850"/>
          <p14:tracePt t="20078" x="10407650" y="5638800"/>
          <p14:tracePt t="20095" x="10407650" y="5626100"/>
          <p14:tracePt t="20102" x="10407650" y="5619750"/>
          <p14:tracePt t="20116" x="10407650" y="5613400"/>
          <p14:tracePt t="20130" x="10407650" y="5607050"/>
          <p14:tracePt t="20142" x="10394950" y="5600700"/>
          <p14:tracePt t="20155" x="10388600" y="5588000"/>
          <p14:tracePt t="20171" x="10356850" y="5568950"/>
          <p14:tracePt t="20182" x="10248900" y="5530850"/>
          <p14:tracePt t="20196" x="10179050" y="5505450"/>
          <p14:tracePt t="20209" x="10020300" y="5461000"/>
          <p14:tracePt t="20222" x="9874250" y="5422900"/>
          <p14:tracePt t="20236" x="9810750" y="5403850"/>
          <p14:tracePt t="20250" x="9664700" y="5359400"/>
          <p14:tracePt t="20263" x="9525000" y="5321300"/>
          <p14:tracePt t="20276" x="9474200" y="5289550"/>
          <p14:tracePt t="20289" x="9315450" y="5264150"/>
          <p14:tracePt t="20302" x="9137650" y="5245100"/>
          <p14:tracePt t="20316" x="9055100" y="5226050"/>
          <p14:tracePt t="20330" x="8870950" y="5219700"/>
          <p14:tracePt t="20342" x="8699500" y="5219700"/>
          <p14:tracePt t="20356" x="8610600" y="5219700"/>
          <p14:tracePt t="20369" x="8464550" y="5219700"/>
          <p14:tracePt t="20382" x="8331200" y="5219700"/>
          <p14:tracePt t="20396" x="8261350" y="5219700"/>
          <p14:tracePt t="20409" x="8121650" y="5219700"/>
          <p14:tracePt t="20422" x="8007350" y="5226050"/>
          <p14:tracePt t="20437" x="7956550" y="5232400"/>
          <p14:tracePt t="20449" x="7874000" y="5257800"/>
          <p14:tracePt t="20462" x="7810500" y="5270500"/>
          <p14:tracePt t="20476" x="7785100" y="5283200"/>
          <p14:tracePt t="20489" x="7759700" y="5289550"/>
          <p14:tracePt t="20502" x="7734300" y="5295900"/>
          <p14:tracePt t="20516" x="7727950" y="5295900"/>
          <p14:tracePt t="20530" x="7715250" y="5295900"/>
          <p14:tracePt t="20544" x="0" y="0"/>
        </p14:tracePtLst>
      </p14:laserTraceLst>
    </p:ext>
  </p:extLs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5B54529-9848-4D9F-A360-C2B4B582065D}"/>
                  </a:ext>
                </a:extLst>
              </p:cNvPr>
              <p:cNvSpPr txBox="1"/>
              <p:nvPr/>
            </p:nvSpPr>
            <p:spPr>
              <a:xfrm>
                <a:off x="1771399" y="1127118"/>
                <a:ext cx="4625882" cy="5510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US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𝐱</m:t>
                        </m:r>
                        <m:r>
                          <a:rPr lang="en-US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b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𝐑</m:t>
                        </m:r>
                      </m:e>
                    </m:d>
                    <m:r>
                      <a:rPr lang="en-US" sz="2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sSub>
                          <m:sSubPr>
                            <m:ctrlPr>
                              <a:rPr lang="en-US" sz="2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sz="2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</m:d>
                        <m:sSub>
                          <m:sSubPr>
                            <m:ctrlPr>
                              <a:rPr lang="en-US" sz="2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sz="2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𝐑</m:t>
                            </m:r>
                          </m:e>
                        </m:d>
                      </m:e>
                    </m:nary>
                  </m:oMath>
                </a14:m>
                <a:r>
                  <a:rPr lang="en-US" sz="2800" dirty="0">
                    <a:solidFill>
                      <a:prstClr val="black"/>
                    </a:solidFill>
                  </a:rPr>
                  <a:t>+N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5B54529-9848-4D9F-A360-C2B4B58206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1399" y="1127118"/>
                <a:ext cx="4625882" cy="551048"/>
              </a:xfrm>
              <a:prstGeom prst="rect">
                <a:avLst/>
              </a:prstGeom>
              <a:blipFill>
                <a:blip r:embed="rId2"/>
                <a:stretch>
                  <a:fillRect t="-6667" r="-1055" b="-3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953B60F-6D66-477E-9F7C-87BAB11CE22B}"/>
                  </a:ext>
                </a:extLst>
              </p:cNvPr>
              <p:cNvSpPr txBox="1"/>
              <p:nvPr/>
            </p:nvSpPr>
            <p:spPr>
              <a:xfrm>
                <a:off x="1073007" y="3711131"/>
                <a:ext cx="6921029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prstClr val="black"/>
                    </a:solidFill>
                  </a:rPr>
                  <a:t>The eigenvectors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𝐑</m:t>
                        </m:r>
                      </m:e>
                    </m:d>
                  </m:oMath>
                </a14:m>
                <a:r>
                  <a:rPr lang="en-US" sz="2000" dirty="0">
                    <a:solidFill>
                      <a:prstClr val="black"/>
                    </a:solidFill>
                  </a:rPr>
                  <a:t> are non-negative,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𝐑</m:t>
                        </m:r>
                      </m:e>
                    </m:d>
                  </m:oMath>
                </a14:m>
                <a:r>
                  <a:rPr lang="en-US" sz="2000" dirty="0">
                    <a:solidFill>
                      <a:prstClr val="black"/>
                    </a:solidFill>
                  </a:rPr>
                  <a:t>≥0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prstClr val="black"/>
                    </a:solidFill>
                  </a:rPr>
                  <a:t>The loading coefficients sum to 1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prstClr val="black"/>
                    </a:solidFill>
                  </a:rPr>
                  <a:t>The number of eigenvectors, </a:t>
                </a:r>
                <a:r>
                  <a:rPr lang="en-US" sz="2000" i="1" dirty="0">
                    <a:solidFill>
                      <a:prstClr val="black"/>
                    </a:solidFill>
                  </a:rPr>
                  <a:t>K</a:t>
                </a:r>
                <a:r>
                  <a:rPr lang="en-US" sz="2000" dirty="0">
                    <a:solidFill>
                      <a:prstClr val="black"/>
                    </a:solidFill>
                  </a:rPr>
                  <a:t>, is a priori unknown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953B60F-6D66-477E-9F7C-87BAB11CE2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3007" y="3711131"/>
                <a:ext cx="6921029" cy="1323439"/>
              </a:xfrm>
              <a:prstGeom prst="rect">
                <a:avLst/>
              </a:prstGeom>
              <a:blipFill>
                <a:blip r:embed="rId3"/>
                <a:stretch>
                  <a:fillRect l="-793" t="-2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8BD0A54-8F89-485D-B45F-8E0EA9F1BA97}"/>
                  </a:ext>
                </a:extLst>
              </p:cNvPr>
              <p:cNvSpPr txBox="1"/>
              <p:nvPr/>
            </p:nvSpPr>
            <p:spPr>
              <a:xfrm>
                <a:off x="3072098" y="2067153"/>
                <a:ext cx="2279983" cy="13123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  <m:e>
                          <m:sSub>
                            <m:sSubPr>
                              <m:ctrlPr>
                                <a:rPr lang="en-US" sz="2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</m:d>
                          <m:r>
                            <a:rPr lang="en-US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nary>
                    </m:oMath>
                  </m:oMathPara>
                </a14:m>
                <a:endParaRPr lang="en-US" sz="28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8BD0A54-8F89-485D-B45F-8E0EA9F1BA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2098" y="2067153"/>
                <a:ext cx="2279983" cy="131234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2" descr="Image result for three component phase diagram">
            <a:extLst>
              <a:ext uri="{FF2B5EF4-FFF2-40B4-BE49-F238E27FC236}">
                <a16:creationId xmlns:a16="http://schemas.microsoft.com/office/drawing/2014/main" id="{84BCA013-178A-4ACD-8A78-246C72256E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5169" y="614747"/>
            <a:ext cx="4929049" cy="4312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E4A19A7-053F-47A4-8B24-E20F1D2A04C1}"/>
              </a:ext>
            </a:extLst>
          </p:cNvPr>
          <p:cNvSpPr/>
          <p:nvPr/>
        </p:nvSpPr>
        <p:spPr>
          <a:xfrm>
            <a:off x="1884842" y="5412465"/>
            <a:ext cx="956762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prstClr val="black"/>
                </a:solidFill>
              </a:rPr>
              <a:t>BLU is ideally suited for certain classes of problems, e.g. conduction through parallel channels, optical or electronic spectra of mixtures, </a:t>
            </a:r>
            <a:r>
              <a:rPr lang="en-US" sz="2000" dirty="0" err="1">
                <a:solidFill>
                  <a:prstClr val="black"/>
                </a:solidFill>
              </a:rPr>
              <a:t>etc</a:t>
            </a:r>
            <a:r>
              <a:rPr lang="en-US" sz="2000" dirty="0">
                <a:solidFill>
                  <a:prstClr val="black"/>
                </a:solidFill>
              </a:rPr>
              <a:t>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8ABE56-CBD3-4EF7-8D6E-D5FB1F9AF4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3007" y="23096"/>
            <a:ext cx="10971211" cy="484748"/>
          </a:xfrm>
          <a:solidFill>
            <a:schemeClr val="bg1"/>
          </a:solidFill>
        </p:spPr>
        <p:txBody>
          <a:bodyPr/>
          <a:lstStyle/>
          <a:p>
            <a:r>
              <a:rPr lang="en-US" dirty="0"/>
              <a:t>Bayesian Linear Unmixing</a:t>
            </a:r>
          </a:p>
        </p:txBody>
      </p:sp>
    </p:spTree>
    <p:extLst>
      <p:ext uri="{BB962C8B-B14F-4D97-AF65-F5344CB8AC3E}">
        <p14:creationId xmlns:p14="http://schemas.microsoft.com/office/powerpoint/2010/main" val="3867637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3562"/>
    </mc:Choice>
    <mc:Fallback xmlns="">
      <p:transition spd="slow" advTm="83562"/>
    </mc:Fallback>
  </mc:AlternateContent>
  <p:extLst>
    <p:ext uri="{3A86A75C-4F4B-4683-9AE1-C65F6400EC91}">
      <p14:laserTraceLst xmlns:p14="http://schemas.microsoft.com/office/powerpoint/2010/main">
        <p14:tracePtLst>
          <p14:tracePt t="977" x="5092700" y="1308100"/>
          <p14:tracePt t="1080" x="5099050" y="1308100"/>
          <p14:tracePt t="1087" x="5105400" y="1308100"/>
          <p14:tracePt t="1096" x="5111750" y="1308100"/>
          <p14:tracePt t="1103" x="5130800" y="1308100"/>
          <p14:tracePt t="1116" x="5149850" y="1308100"/>
          <p14:tracePt t="1128" x="5200650" y="1314450"/>
          <p14:tracePt t="1142" x="5226050" y="1320800"/>
          <p14:tracePt t="1155" x="5270500" y="1327150"/>
          <p14:tracePt t="1168" x="5321300" y="1333500"/>
          <p14:tracePt t="1183" x="5340350" y="1333500"/>
          <p14:tracePt t="1195" x="5346700" y="1333500"/>
          <p14:tracePt t="1208" x="5365750" y="1333500"/>
          <p14:tracePt t="1221" x="5378450" y="1333500"/>
          <p14:tracePt t="1235" x="5403850" y="1333500"/>
          <p14:tracePt t="1248" x="5441950" y="1333500"/>
          <p14:tracePt t="1262" x="5461000" y="1333500"/>
          <p14:tracePt t="1275" x="5499100" y="1333500"/>
          <p14:tracePt t="1288" x="5549900" y="1333500"/>
          <p14:tracePt t="1302" x="5575300" y="1333500"/>
          <p14:tracePt t="1315" x="5600700" y="1333500"/>
          <p14:tracePt t="1328" x="5626100" y="1333500"/>
          <p14:tracePt t="1341" x="5632450" y="1333500"/>
          <p14:tracePt t="1355" x="5645150" y="1333500"/>
          <p14:tracePt t="1368" x="5651500" y="1333500"/>
          <p14:tracePt t="1449" x="5645150" y="1333500"/>
          <p14:tracePt t="1456" x="5619750" y="1333500"/>
          <p14:tracePt t="1464" x="5568950" y="1333500"/>
          <p14:tracePt t="1475" x="5518150" y="1333500"/>
          <p14:tracePt t="1489" x="5372100" y="1333500"/>
          <p14:tracePt t="1502" x="5289550" y="1333500"/>
          <p14:tracePt t="1515" x="5143500" y="1333500"/>
          <p14:tracePt t="1529" x="5035550" y="1333500"/>
          <p14:tracePt t="1541" x="5003800" y="1333500"/>
          <p14:tracePt t="1556" x="4965700" y="1333500"/>
          <p14:tracePt t="1568" x="4946650" y="1333500"/>
          <p14:tracePt t="1713" x="4946650" y="1339850"/>
          <p14:tracePt t="1713" x="0" y="0"/>
        </p14:tracePtLst>
        <p14:tracePtLst>
          <p14:tracePt t="9672" x="5232400" y="3416300"/>
          <p14:tracePt t="9728" x="5200650" y="3416300"/>
          <p14:tracePt t="9736" x="5156200" y="3416300"/>
          <p14:tracePt t="9743" x="5092700" y="3403600"/>
          <p14:tracePt t="9756" x="5022850" y="3397250"/>
          <p14:tracePt t="9768" x="4857750" y="3371850"/>
          <p14:tracePt t="9781" x="4775200" y="3359150"/>
          <p14:tracePt t="9795" x="4622800" y="3333750"/>
          <p14:tracePt t="9808" x="4483100" y="3321050"/>
          <p14:tracePt t="9821" x="4413250" y="3308350"/>
          <p14:tracePt t="9835" x="4298950" y="3295650"/>
          <p14:tracePt t="9849" x="4191000" y="3289300"/>
          <p14:tracePt t="9861" x="4140200" y="3289300"/>
          <p14:tracePt t="9874" x="4051300" y="3289300"/>
          <p14:tracePt t="9888" x="3962400" y="3289300"/>
          <p14:tracePt t="9901" x="3917950" y="3289300"/>
          <p14:tracePt t="9915" x="3867150" y="3289300"/>
          <p14:tracePt t="9928" x="3816350" y="3289300"/>
          <p14:tracePt t="9941" x="3790950" y="3289300"/>
          <p14:tracePt t="9955" x="3733800" y="3302000"/>
          <p14:tracePt t="9968" x="3676650" y="3308350"/>
          <p14:tracePt t="9981" x="3651250" y="3314700"/>
          <p14:tracePt t="9995" x="3600450" y="3327400"/>
          <p14:tracePt t="10008" x="3549650" y="3352800"/>
          <p14:tracePt t="10021" x="3530600" y="3365500"/>
          <p14:tracePt t="10035" x="3498850" y="3390900"/>
          <p14:tracePt t="10048" x="3473450" y="3409950"/>
          <p14:tracePt t="10061" x="3473450" y="3422650"/>
          <p14:tracePt t="10074" x="3460750" y="3448050"/>
          <p14:tracePt t="10088" x="3460750" y="3473450"/>
          <p14:tracePt t="10101" x="3460750" y="3492500"/>
          <p14:tracePt t="10115" x="3460750" y="3517900"/>
          <p14:tracePt t="10128" x="3486150" y="3549650"/>
          <p14:tracePt t="10142" x="3511550" y="3575050"/>
          <p14:tracePt t="10155" x="3562350" y="3625850"/>
          <p14:tracePt t="10168" x="3644900" y="3670300"/>
          <p14:tracePt t="10181" x="3683000" y="3695700"/>
          <p14:tracePt t="10195" x="3778250" y="3746500"/>
          <p14:tracePt t="10209" x="3873500" y="3771900"/>
          <p14:tracePt t="10221" x="3917950" y="3790950"/>
          <p14:tracePt t="10235" x="4013200" y="3803650"/>
          <p14:tracePt t="10248" x="4108450" y="3810000"/>
          <p14:tracePt t="10261" x="4165600" y="3810000"/>
          <p14:tracePt t="10275" x="4267200" y="3810000"/>
          <p14:tracePt t="10288" x="4387850" y="3810000"/>
          <p14:tracePt t="10302" x="4457700" y="3810000"/>
          <p14:tracePt t="10314" x="4591050" y="3810000"/>
          <p14:tracePt t="10328" x="4730750" y="3784600"/>
          <p14:tracePt t="10341" x="4806950" y="3778250"/>
          <p14:tracePt t="10355" x="4908550" y="3746500"/>
          <p14:tracePt t="10368" x="4991100" y="3721100"/>
          <p14:tracePt t="10381" x="5016500" y="3714750"/>
          <p14:tracePt t="10395" x="5048250" y="3689350"/>
          <p14:tracePt t="10408" x="5054600" y="3676650"/>
          <p14:tracePt t="10421" x="5054600" y="3657600"/>
          <p14:tracePt t="10435" x="5054600" y="3632200"/>
          <p14:tracePt t="10448" x="5048250" y="3613150"/>
          <p14:tracePt t="10462" x="5029200" y="3594100"/>
          <p14:tracePt t="10475" x="5010150" y="3575050"/>
          <p14:tracePt t="10488" x="4940300" y="3524250"/>
          <p14:tracePt t="10502" x="4883150" y="3505200"/>
          <p14:tracePt t="10515" x="4775200" y="3454400"/>
          <p14:tracePt t="10529" x="4673600" y="3429000"/>
          <p14:tracePt t="10541" x="4610100" y="3416300"/>
          <p14:tracePt t="10555" x="4483100" y="3384550"/>
          <p14:tracePt t="10569" x="4337050" y="3346450"/>
          <p14:tracePt t="10581" x="4267200" y="3340100"/>
          <p14:tracePt t="10595" x="4121150" y="3327400"/>
          <p14:tracePt t="10608" x="4006850" y="3327400"/>
          <p14:tracePt t="10622" x="3956050" y="3327400"/>
          <p14:tracePt t="10625" x="3905250" y="3327400"/>
          <p14:tracePt t="10636" x="3860800" y="3327400"/>
          <p14:tracePt t="10649" x="3784600" y="3327400"/>
          <p14:tracePt t="10661" x="3746500" y="3327400"/>
          <p14:tracePt t="10675" x="3702050" y="3333750"/>
          <p14:tracePt t="10688" x="3651250" y="3352800"/>
          <p14:tracePt t="10702" x="3644900" y="3359150"/>
          <p14:tracePt t="10715" x="3606800" y="3378200"/>
          <p14:tracePt t="10728" x="3587750" y="3403600"/>
          <p14:tracePt t="10741" x="3587750" y="3416300"/>
          <p14:tracePt t="10754" x="3575050" y="3429000"/>
          <p14:tracePt t="10768" x="3575050" y="3441700"/>
          <p14:tracePt t="10781" x="3575050" y="3454400"/>
          <p14:tracePt t="10795" x="3575050" y="3467100"/>
          <p14:tracePt t="10808" x="3581400" y="3492500"/>
          <p14:tracePt t="10821" x="3581400" y="3505200"/>
          <p14:tracePt t="10834" x="3600450" y="3530600"/>
          <p14:tracePt t="10849" x="3625850" y="3562350"/>
          <p14:tracePt t="10861" x="3657600" y="3587750"/>
          <p14:tracePt t="10875" x="3708400" y="3619500"/>
          <p14:tracePt t="10888" x="3803650" y="3663950"/>
          <p14:tracePt t="10901" x="3873500" y="3683000"/>
          <p14:tracePt t="10915" x="4032250" y="3740150"/>
          <p14:tracePt t="10928" x="4184650" y="3765550"/>
          <p14:tracePt t="10941" x="4260850" y="3784600"/>
          <p14:tracePt t="10955" x="4394200" y="3784600"/>
          <p14:tracePt t="10959" x="4464050" y="3784600"/>
          <p14:tracePt t="10968" x="4489450" y="3784600"/>
          <p14:tracePt t="10981" x="4540250" y="3784600"/>
          <p14:tracePt t="10995" x="4622800" y="3778250"/>
          <p14:tracePt t="11008" x="4699000" y="3765550"/>
          <p14:tracePt t="11021" x="4730750" y="3752850"/>
          <p14:tracePt t="11034" x="4787900" y="3740150"/>
          <p14:tracePt t="11048" x="4813300" y="3721100"/>
          <p14:tracePt t="11061" x="4826000" y="3714750"/>
          <p14:tracePt t="11074" x="4832350" y="3708400"/>
          <p14:tracePt t="11088" x="4832350" y="3689350"/>
          <p14:tracePt t="11101" x="4832350" y="3683000"/>
          <p14:tracePt t="11114" x="4832350" y="3657600"/>
          <p14:tracePt t="11128" x="4832350" y="3638550"/>
          <p14:tracePt t="11141" x="4832350" y="3632200"/>
          <p14:tracePt t="11155" x="4832350" y="3613150"/>
          <p14:tracePt t="11168" x="4813300" y="3587750"/>
          <p14:tracePt t="11182" x="4813300" y="3575050"/>
          <p14:tracePt t="11195" x="4794250" y="3549650"/>
          <p14:tracePt t="11209" x="4781550" y="3530600"/>
          <p14:tracePt t="11222" x="4768850" y="3517900"/>
          <p14:tracePt t="11235" x="4749800" y="3511550"/>
          <p14:tracePt t="11248" x="4730750" y="3505200"/>
          <p14:tracePt t="11261" x="4724400" y="3505200"/>
          <p14:tracePt t="11276" x="4705350" y="3498850"/>
          <p14:tracePt t="11305" x="4699000" y="3498850"/>
          <p14:tracePt t="11305" x="0" y="0"/>
        </p14:tracePtLst>
        <p14:tracePtLst>
          <p14:tracePt t="46360" x="3384550" y="3879850"/>
          <p14:tracePt t="46368" x="3378200" y="3879850"/>
          <p14:tracePt t="46384" x="3365500" y="3873500"/>
          <p14:tracePt t="46392" x="3346450" y="3860800"/>
          <p14:tracePt t="46399" x="3333750" y="3860800"/>
          <p14:tracePt t="46408" x="3314700" y="3860800"/>
          <p14:tracePt t="46420" x="3289300" y="3848100"/>
          <p14:tracePt t="46433" x="3225800" y="3829050"/>
          <p14:tracePt t="46447" x="3187700" y="3822700"/>
          <p14:tracePt t="46460" x="3105150" y="3816350"/>
          <p14:tracePt t="46475" x="3003550" y="3797300"/>
          <p14:tracePt t="46487" x="2946400" y="3790950"/>
          <p14:tracePt t="46500" x="2832100" y="3771900"/>
          <p14:tracePt t="46513" x="2724150" y="3759200"/>
          <p14:tracePt t="46527" x="2654300" y="3759200"/>
          <p14:tracePt t="46540" x="2533650" y="3752850"/>
          <p14:tracePt t="46554" x="2413000" y="3727450"/>
          <p14:tracePt t="46568" x="2292350" y="3727450"/>
          <p14:tracePt t="46580" x="2228850" y="3721100"/>
          <p14:tracePt t="46593" x="2114550" y="3714750"/>
          <p14:tracePt t="46607" x="2076450" y="3714750"/>
          <p14:tracePt t="46608" x="2038350" y="3714750"/>
          <p14:tracePt t="46620" x="1987550" y="3714750"/>
          <p14:tracePt t="46633" x="1930400" y="3714750"/>
          <p14:tracePt t="46648" x="1879600" y="3714750"/>
          <p14:tracePt t="46660" x="1854200" y="3714750"/>
          <p14:tracePt t="46673" x="1822450" y="3714750"/>
          <p14:tracePt t="46688" x="1778000" y="3733800"/>
          <p14:tracePt t="46700" x="1765300" y="3733800"/>
          <p14:tracePt t="46714" x="1733550" y="3752850"/>
          <p14:tracePt t="46727" x="1727200" y="3759200"/>
          <p14:tracePt t="46740" x="1701800" y="3790950"/>
          <p14:tracePt t="46753" x="1695450" y="3816350"/>
          <p14:tracePt t="46767" x="1689100" y="3822700"/>
          <p14:tracePt t="46768" x="1682750" y="3841750"/>
          <p14:tracePt t="46780" x="1682750" y="3854450"/>
          <p14:tracePt t="46793" x="1682750" y="3873500"/>
          <p14:tracePt t="46806" x="1682750" y="3892550"/>
          <p14:tracePt t="46808" x="1682750" y="3905250"/>
          <p14:tracePt t="46820" x="1682750" y="3917950"/>
          <p14:tracePt t="46834" x="1689100" y="3956050"/>
          <p14:tracePt t="46847" x="1695450" y="3968750"/>
          <p14:tracePt t="46860" x="1720850" y="4000500"/>
          <p14:tracePt t="46873" x="1765300" y="4044950"/>
          <p14:tracePt t="46887" x="1828800" y="4083050"/>
          <p14:tracePt t="46900" x="1879600" y="4108450"/>
          <p14:tracePt t="46913" x="1993900" y="4140200"/>
          <p14:tracePt t="46928" x="2165350" y="4184650"/>
          <p14:tracePt t="46940" x="2273300" y="4203700"/>
          <p14:tracePt t="46953" x="2476500" y="4216400"/>
          <p14:tracePt t="46967" x="2647950" y="4222750"/>
          <p14:tracePt t="46980" x="2730500" y="4222750"/>
          <p14:tracePt t="46994" x="2889250" y="4222750"/>
          <p14:tracePt t="47007" x="2959100" y="4222750"/>
          <p14:tracePt t="47021" x="3092450" y="4222750"/>
          <p14:tracePt t="47033" x="3244850" y="4210050"/>
          <p14:tracePt t="47047" x="3416300" y="4197350"/>
          <p14:tracePt t="47060" x="3505200" y="4197350"/>
          <p14:tracePt t="47073" x="3651250" y="4197350"/>
          <p14:tracePt t="47086" x="3721100" y="4197350"/>
          <p14:tracePt t="47101" x="3854450" y="4197350"/>
          <p14:tracePt t="47113" x="3981450" y="4191000"/>
          <p14:tracePt t="47127" x="4032250" y="4191000"/>
          <p14:tracePt t="47128" x="4083050" y="4191000"/>
          <p14:tracePt t="47140" x="4127500" y="4191000"/>
          <p14:tracePt t="47153" x="4197350" y="4191000"/>
          <p14:tracePt t="47167" x="4229100" y="4171950"/>
          <p14:tracePt t="47180" x="4241800" y="4171950"/>
          <p14:tracePt t="47194" x="4254500" y="4159250"/>
          <p14:tracePt t="47207" x="4267200" y="4140200"/>
          <p14:tracePt t="47220" x="4273550" y="4114800"/>
          <p14:tracePt t="47233" x="4279900" y="4095750"/>
          <p14:tracePt t="47246" x="4286250" y="4083050"/>
          <p14:tracePt t="47260" x="4286250" y="4064000"/>
          <p14:tracePt t="47273" x="4286250" y="4032250"/>
          <p14:tracePt t="47288" x="4286250" y="4013200"/>
          <p14:tracePt t="47300" x="4286250" y="3994150"/>
          <p14:tracePt t="47313" x="4279900" y="3968750"/>
          <p14:tracePt t="47326" x="4273550" y="3943350"/>
          <p14:tracePt t="47340" x="4267200" y="3937000"/>
          <p14:tracePt t="47353" x="4260850" y="3924300"/>
          <p14:tracePt t="47367" x="4248150" y="3911600"/>
          <p14:tracePt t="47380" x="4235450" y="3898900"/>
          <p14:tracePt t="47393" x="4210050" y="3886200"/>
          <p14:tracePt t="47407" x="4197350" y="3879850"/>
          <p14:tracePt t="47420" x="4152900" y="3860800"/>
          <p14:tracePt t="47433" x="4083050" y="3848100"/>
          <p14:tracePt t="47447" x="4038600" y="3835400"/>
          <p14:tracePt t="47460" x="3930650" y="3797300"/>
          <p14:tracePt t="47474" x="3829050" y="3784600"/>
          <p14:tracePt t="47487" x="3759200" y="3778250"/>
          <p14:tracePt t="47500" x="3644900" y="3765550"/>
          <p14:tracePt t="47513" x="3511550" y="3752850"/>
          <p14:tracePt t="47527" x="3441700" y="3733800"/>
          <p14:tracePt t="47528" x="3378200" y="3727450"/>
          <p14:tracePt t="47540" x="3308350" y="3714750"/>
          <p14:tracePt t="47555" x="3162300" y="3695700"/>
          <p14:tracePt t="47569" x="3009900" y="3676650"/>
          <p14:tracePt t="47580" x="2914650" y="3651250"/>
          <p14:tracePt t="47593" x="2736850" y="3651250"/>
          <p14:tracePt t="47606" x="2654300" y="3651250"/>
          <p14:tracePt t="47620" x="2514600" y="3651250"/>
          <p14:tracePt t="47633" x="2400300" y="3651250"/>
          <p14:tracePt t="47648" x="2305050" y="3651250"/>
          <p14:tracePt t="47660" x="2260600" y="3651250"/>
          <p14:tracePt t="47674" x="2171700" y="3651250"/>
          <p14:tracePt t="47689" x="2095500" y="3657600"/>
          <p14:tracePt t="47700" x="2070100" y="3663950"/>
          <p14:tracePt t="47713" x="2012950" y="3683000"/>
          <p14:tracePt t="47727" x="2000250" y="3683000"/>
          <p14:tracePt t="47728" x="1987550" y="3689350"/>
          <p14:tracePt t="47741" x="1974850" y="3695700"/>
          <p14:tracePt t="47753" x="1955800" y="3714750"/>
          <p14:tracePt t="47768" x="1955800" y="3721100"/>
          <p14:tracePt t="47784" x="1949450" y="3727450"/>
          <p14:tracePt t="47793" x="1949450" y="3733800"/>
          <p14:tracePt t="47807" x="1949450" y="3740150"/>
          <p14:tracePt t="47820" x="1943100" y="3759200"/>
          <p14:tracePt t="47833" x="1943100" y="3765550"/>
          <p14:tracePt t="47846" x="1943100" y="3778250"/>
          <p14:tracePt t="47860" x="1943100" y="3784600"/>
          <p14:tracePt t="47873" x="1943100" y="3803650"/>
          <p14:tracePt t="47887" x="1943100" y="3810000"/>
          <p14:tracePt t="47887" x="1943100" y="3822700"/>
          <p14:tracePt t="47900" x="1949450" y="3829050"/>
          <p14:tracePt t="47913" x="1974850" y="3854450"/>
          <p14:tracePt t="47929" x="2012950" y="3886200"/>
          <p14:tracePt t="47940" x="2038350" y="3898900"/>
          <p14:tracePt t="47953" x="2133600" y="3930650"/>
          <p14:tracePt t="47967" x="2292350" y="3975100"/>
          <p14:tracePt t="47980" x="2413000" y="4013200"/>
          <p14:tracePt t="47993" x="2686050" y="4038600"/>
          <p14:tracePt t="48007" x="2838450" y="4064000"/>
          <p14:tracePt t="48021" x="3098800" y="4064000"/>
          <p14:tracePt t="48033" x="3327400" y="4064000"/>
          <p14:tracePt t="48046" x="3422650" y="4064000"/>
          <p14:tracePt t="48060" x="3638550" y="4064000"/>
          <p14:tracePt t="48073" x="3778250" y="4064000"/>
          <p14:tracePt t="48087" x="3841750" y="4064000"/>
          <p14:tracePt t="48088" x="3911600" y="4064000"/>
          <p14:tracePt t="48100" x="3968750" y="4064000"/>
          <p14:tracePt t="48115" x="4070350" y="4064000"/>
          <p14:tracePt t="48127" x="4114800" y="4064000"/>
          <p14:tracePt t="48140" x="4184650" y="4064000"/>
          <p14:tracePt t="48153" x="4216400" y="4064000"/>
          <p14:tracePt t="48166" x="4229100" y="4057650"/>
          <p14:tracePt t="48180" x="4235450" y="4051300"/>
          <p14:tracePt t="48271" x="0" y="0"/>
        </p14:tracePtLst>
        <p14:tracePtLst>
          <p14:tracePt t="53560" x="8451850" y="3295650"/>
          <p14:tracePt t="53648" x="8451850" y="3289300"/>
          <p14:tracePt t="53681" x="8451850" y="3282950"/>
          <p14:tracePt t="53752" x="8439150" y="3282950"/>
          <p14:tracePt t="53784" x="8432800" y="3282950"/>
          <p14:tracePt t="53792" x="8420100" y="3282950"/>
          <p14:tracePt t="53800" x="8413750" y="3282950"/>
          <p14:tracePt t="53808" x="8407400" y="3282950"/>
          <p14:tracePt t="53820" x="8394700" y="3289300"/>
          <p14:tracePt t="53834" x="8382000" y="3321050"/>
          <p14:tracePt t="53846" x="8362950" y="3340100"/>
          <p14:tracePt t="53860" x="8356600" y="3371850"/>
          <p14:tracePt t="53873" x="8343900" y="3416300"/>
          <p14:tracePt t="53886" x="8343900" y="3429000"/>
          <p14:tracePt t="53900" x="8343900" y="3467100"/>
          <p14:tracePt t="53913" x="8343900" y="3486150"/>
          <p14:tracePt t="53927" x="8350250" y="3498850"/>
          <p14:tracePt t="53940" x="8356600" y="3505200"/>
          <p14:tracePt t="53953" x="8362950" y="3505200"/>
          <p14:tracePt t="53980" x="8382000" y="3505200"/>
          <p14:tracePt t="53993" x="8401050" y="3505200"/>
          <p14:tracePt t="54006" x="8413750" y="3505200"/>
          <p14:tracePt t="54021" x="8445500" y="3486150"/>
          <p14:tracePt t="54033" x="8451850" y="3473450"/>
          <p14:tracePt t="54046" x="8458200" y="3448050"/>
          <p14:tracePt t="54048" x="8458200" y="3435350"/>
          <p14:tracePt t="54059" x="8458200" y="3429000"/>
          <p14:tracePt t="54073" x="8458200" y="3409950"/>
          <p14:tracePt t="54086" x="8458200" y="3403600"/>
          <p14:tracePt t="54100" x="8458200" y="3390900"/>
          <p14:tracePt t="54152" x="8458200" y="3384550"/>
          <p14:tracePt t="54200" x="8451850" y="3384550"/>
          <p14:tracePt t="54207" x="8445500" y="3390900"/>
          <p14:tracePt t="54216" x="8439150" y="3422650"/>
          <p14:tracePt t="54225" x="8426450" y="3448050"/>
          <p14:tracePt t="54233" x="8420100" y="3473450"/>
          <p14:tracePt t="54247" x="8420100" y="3492500"/>
          <p14:tracePt t="54260" x="8420100" y="3524250"/>
          <p14:tracePt t="54273" x="8420100" y="3536950"/>
          <p14:tracePt t="54288" x="8420100" y="3549650"/>
          <p14:tracePt t="54300" x="8420100" y="3556000"/>
          <p14:tracePt t="54326" x="8426450" y="3562350"/>
          <p14:tracePt t="54343" x="8432800" y="3562350"/>
          <p14:tracePt t="54353" x="8439150" y="3562350"/>
          <p14:tracePt t="54367" x="8445500" y="3562350"/>
          <p14:tracePt t="54384" x="8451850" y="3562350"/>
          <p14:tracePt t="54393" x="8458200" y="3562350"/>
          <p14:tracePt t="54415" x="8458200" y="3556000"/>
          <p14:tracePt t="54544" x="8451850" y="3556000"/>
          <p14:tracePt t="54561" x="8439150" y="3575050"/>
          <p14:tracePt t="54572" x="8439150" y="3587750"/>
          <p14:tracePt t="54580" x="8439150" y="3600450"/>
          <p14:tracePt t="54593" x="8439150" y="3606800"/>
          <p14:tracePt t="54606" x="8439150" y="3613150"/>
          <p14:tracePt t="54624" x="8445500" y="3619500"/>
          <p14:tracePt t="54639" x="8445500" y="3625850"/>
          <p14:tracePt t="54656" x="8451850" y="3625850"/>
          <p14:tracePt t="54672" x="8458200" y="3625850"/>
          <p14:tracePt t="54680" x="8464550" y="3625850"/>
          <p14:tracePt t="54689" x="8470900" y="3619500"/>
          <p14:tracePt t="54700" x="8470900" y="3613150"/>
          <p14:tracePt t="54713" x="8470900" y="3600450"/>
          <p14:tracePt t="54726" x="8470900" y="3594100"/>
          <p14:tracePt t="54741" x="8470900" y="3587750"/>
          <p14:tracePt t="54847" x="8470900" y="3581400"/>
          <p14:tracePt t="54865" x="8464550" y="3581400"/>
          <p14:tracePt t="54872" x="8451850" y="3587750"/>
          <p14:tracePt t="54880" x="8445500" y="3594100"/>
          <p14:tracePt t="54888" x="8439150" y="3606800"/>
          <p14:tracePt t="54899" x="8439150" y="3613150"/>
          <p14:tracePt t="54913" x="8432800" y="3625850"/>
          <p14:tracePt t="55008" x="8432800" y="3632200"/>
          <p14:tracePt t="55016" x="8445500" y="3632200"/>
          <p14:tracePt t="55024" x="8458200" y="3619500"/>
          <p14:tracePt t="55039" x="8464550" y="3606800"/>
          <p14:tracePt t="55048" x="8470900" y="3587750"/>
          <p14:tracePt t="55071" x="8470900" y="3575050"/>
          <p14:tracePt t="55080" x="8470900" y="3568700"/>
          <p14:tracePt t="55112" x="8458200" y="3556000"/>
          <p14:tracePt t="55143" x="8445500" y="3556000"/>
          <p14:tracePt t="55151" x="8439150" y="3556000"/>
          <p14:tracePt t="55160" x="8420100" y="3556000"/>
          <p14:tracePt t="55168" x="8407400" y="3556000"/>
          <p14:tracePt t="55180" x="8388350" y="3556000"/>
          <p14:tracePt t="55195" x="8369300" y="3556000"/>
          <p14:tracePt t="55206" x="8356600" y="3556000"/>
          <p14:tracePt t="55220" x="8343900" y="3568700"/>
          <p14:tracePt t="55233" x="8331200" y="3581400"/>
          <p14:tracePt t="55246" x="8324850" y="3587750"/>
          <p14:tracePt t="55262" x="8324850" y="3600450"/>
          <p14:tracePt t="55288" x="8324850" y="3606800"/>
          <p14:tracePt t="55296" x="8324850" y="3613150"/>
          <p14:tracePt t="55312" x="8324850" y="3619500"/>
          <p14:tracePt t="55322" x="8324850" y="3625850"/>
          <p14:tracePt t="55328" x="8331200" y="3632200"/>
          <p14:tracePt t="55340" x="8350250" y="3638550"/>
          <p14:tracePt t="55353" x="8382000" y="3644900"/>
          <p14:tracePt t="55367" x="8413750" y="3644900"/>
          <p14:tracePt t="55380" x="8420100" y="3644900"/>
          <p14:tracePt t="55393" x="8445500" y="3644900"/>
          <p14:tracePt t="55406" x="8451850" y="3644900"/>
          <p14:tracePt t="55419" x="8470900" y="3625850"/>
          <p14:tracePt t="55433" x="8470900" y="3613150"/>
          <p14:tracePt t="55446" x="8470900" y="3606800"/>
          <p14:tracePt t="55460" x="8470900" y="3587750"/>
          <p14:tracePt t="55473" x="8470900" y="3568700"/>
          <p14:tracePt t="55486" x="8470900" y="3562350"/>
          <p14:tracePt t="55500" x="8470900" y="3536950"/>
          <p14:tracePt t="55513" x="8458200" y="3524250"/>
          <p14:tracePt t="55526" x="8445500" y="3511550"/>
          <p14:tracePt t="55540" x="8439150" y="3505200"/>
          <p14:tracePt t="55664" x="8445500" y="3517900"/>
          <p14:tracePt t="55672" x="8458200" y="3524250"/>
          <p14:tracePt t="55681" x="8464550" y="3549650"/>
          <p14:tracePt t="55690" x="8477250" y="3549650"/>
          <p14:tracePt t="55699" x="8489950" y="3562350"/>
          <p14:tracePt t="55713" x="8509000" y="3575050"/>
          <p14:tracePt t="55739" x="0" y="0"/>
        </p14:tracePtLst>
        <p14:tracePtLst>
          <p14:tracePt t="59537" x="9366250" y="901700"/>
          <p14:tracePt t="59554" x="9359900" y="895350"/>
          <p14:tracePt t="59560" x="9340850" y="895350"/>
          <p14:tracePt t="59569" x="9328150" y="901700"/>
          <p14:tracePt t="59580" x="9290050" y="927100"/>
          <p14:tracePt t="59593" x="9220200" y="996950"/>
          <p14:tracePt t="59606" x="9194800" y="1047750"/>
          <p14:tracePt t="59619" x="9124950" y="1136650"/>
          <p14:tracePt t="59633" x="9055100" y="1257300"/>
          <p14:tracePt t="59648" x="9004300" y="1358900"/>
          <p14:tracePt t="59659" x="8972550" y="1403350"/>
          <p14:tracePt t="59673" x="8947150" y="1460500"/>
          <p14:tracePt t="59686" x="8928100" y="1511300"/>
          <p14:tracePt t="59700" x="8883650" y="1587500"/>
          <p14:tracePt t="59713" x="8839200" y="1670050"/>
          <p14:tracePt t="59726" x="8820150" y="1733550"/>
          <p14:tracePt t="59741" x="8769350" y="1854200"/>
          <p14:tracePt t="59744" x="8756650" y="1936750"/>
          <p14:tracePt t="59753" x="8737600" y="2012950"/>
          <p14:tracePt t="59766" x="8705850" y="2101850"/>
          <p14:tracePt t="59779" x="8655050" y="2273300"/>
          <p14:tracePt t="59793" x="8604250" y="2438400"/>
          <p14:tracePt t="59806" x="8591550" y="2514600"/>
          <p14:tracePt t="59819" x="8534400" y="2692400"/>
          <p14:tracePt t="59833" x="8477250" y="2857500"/>
          <p14:tracePt t="59846" x="8420100" y="2965450"/>
          <p14:tracePt t="59859" x="8331200" y="3117850"/>
          <p14:tracePt t="59873" x="8229600" y="3282950"/>
          <p14:tracePt t="59886" x="8185150" y="3365500"/>
          <p14:tracePt t="59899" x="8089900" y="3543300"/>
          <p14:tracePt t="59913" x="7994650" y="3714750"/>
          <p14:tracePt t="59927" x="7969250" y="3765550"/>
          <p14:tracePt t="59928" x="7931150" y="3822700"/>
          <p14:tracePt t="59939" x="7918450" y="3860800"/>
          <p14:tracePt t="59953" x="7899400" y="3911600"/>
          <p14:tracePt t="59966" x="7886700" y="3924300"/>
          <p14:tracePt t="59968" x="7886700" y="3930650"/>
          <p14:tracePt t="59980" x="7880350" y="3949700"/>
          <p14:tracePt t="59993" x="7874000" y="3956050"/>
          <p14:tracePt t="60006" x="7867650" y="3968750"/>
          <p14:tracePt t="60019" x="7867650" y="3981450"/>
          <p14:tracePt t="60033" x="7867650" y="3994150"/>
          <p14:tracePt t="60046" x="7854950" y="4006850"/>
          <p14:tracePt t="60060" x="7854950" y="4025900"/>
          <p14:tracePt t="60073" x="7848600" y="4051300"/>
          <p14:tracePt t="60086" x="7842250" y="4070350"/>
          <p14:tracePt t="60100" x="7829550" y="4095750"/>
          <p14:tracePt t="60113" x="7823200" y="4114800"/>
          <p14:tracePt t="60140" x="7823200" y="4133850"/>
          <p14:tracePt t="60159" x="7810500" y="4140200"/>
          <p14:tracePt t="60184" x="7804150" y="4146550"/>
          <p14:tracePt t="60209" x="7797800" y="4152900"/>
          <p14:tracePt t="60343" x="7804150" y="4146550"/>
          <p14:tracePt t="60351" x="7842250" y="4121150"/>
          <p14:tracePt t="60360" x="7886700" y="4102100"/>
          <p14:tracePt t="60368" x="7931150" y="4089400"/>
          <p14:tracePt t="60381" x="7994650" y="4083050"/>
          <p14:tracePt t="60393" x="8121650" y="4064000"/>
          <p14:tracePt t="60406" x="8197850" y="4064000"/>
          <p14:tracePt t="60419" x="8369300" y="4044950"/>
          <p14:tracePt t="60433" x="8534400" y="4032250"/>
          <p14:tracePt t="60446" x="8642350" y="4032250"/>
          <p14:tracePt t="60459" x="8807450" y="4032250"/>
          <p14:tracePt t="60473" x="8985250" y="4025900"/>
          <p14:tracePt t="60486" x="9074150" y="4025900"/>
          <p14:tracePt t="60500" x="9283700" y="4025900"/>
          <p14:tracePt t="60513" x="9467850" y="4025900"/>
          <p14:tracePt t="60526" x="9550400" y="4019550"/>
          <p14:tracePt t="60540" x="9696450" y="4013200"/>
          <p14:tracePt t="60554" x="9836150" y="4000500"/>
          <p14:tracePt t="60566" x="9899650" y="3994150"/>
          <p14:tracePt t="60579" x="10013950" y="3987800"/>
          <p14:tracePt t="60593" x="10140950" y="3987800"/>
          <p14:tracePt t="60606" x="10198100" y="3987800"/>
          <p14:tracePt t="60620" x="10331450" y="3987800"/>
          <p14:tracePt t="60633" x="10433050" y="3987800"/>
          <p14:tracePt t="60647" x="10458450" y="3987800"/>
          <p14:tracePt t="60659" x="10509250" y="3987800"/>
          <p14:tracePt t="60673" x="10534650" y="3981450"/>
          <p14:tracePt t="60686" x="10560050" y="3968750"/>
          <p14:tracePt t="60700" x="10566400" y="3968750"/>
          <p14:tracePt t="60713" x="10579100" y="3968750"/>
          <p14:tracePt t="60746" x="10585450" y="3962400"/>
          <p14:tracePt t="60755" x="10591800" y="3962400"/>
          <p14:tracePt t="60766" x="10604500" y="3962400"/>
          <p14:tracePt t="60779" x="10661650" y="3962400"/>
          <p14:tracePt t="60793" x="10744200" y="3962400"/>
          <p14:tracePt t="60806" x="10775950" y="3962400"/>
          <p14:tracePt t="60820" x="10826750" y="3962400"/>
          <p14:tracePt t="60834" x="10871200" y="3962400"/>
          <p14:tracePt t="60846" x="10896600" y="3962400"/>
          <p14:tracePt t="60859" x="10966450" y="3962400"/>
          <p14:tracePt t="60873" x="11055350" y="3975100"/>
          <p14:tracePt t="60886" x="11093450" y="3981450"/>
          <p14:tracePt t="60899" x="11150600" y="4000500"/>
          <p14:tracePt t="60913" x="11182350" y="4006850"/>
          <p14:tracePt t="60927" x="11201400" y="4019550"/>
          <p14:tracePt t="60951" x="11207750" y="4019550"/>
          <p14:tracePt t="60993" x="11214100" y="4025900"/>
          <p14:tracePt t="61049" x="11220450" y="4025900"/>
          <p14:tracePt t="61063" x="11226800" y="4025900"/>
          <p14:tracePt t="61071" x="11226800" y="4000500"/>
          <p14:tracePt t="61080" x="11214100" y="3975100"/>
          <p14:tracePt t="61088" x="11195050" y="3937000"/>
          <p14:tracePt t="61099" x="11169650" y="3873500"/>
          <p14:tracePt t="61113" x="11099800" y="3727450"/>
          <p14:tracePt t="61126" x="11049000" y="3632200"/>
          <p14:tracePt t="61139" x="10896600" y="3365500"/>
          <p14:tracePt t="61153" x="10674350" y="3035300"/>
          <p14:tracePt t="61166" x="10528300" y="2844800"/>
          <p14:tracePt t="61180" x="10312400" y="2546350"/>
          <p14:tracePt t="61194" x="10179050" y="2336800"/>
          <p14:tracePt t="61206" x="10109200" y="2203450"/>
          <p14:tracePt t="61219" x="9975850" y="1968500"/>
          <p14:tracePt t="61233" x="9791700" y="1708150"/>
          <p14:tracePt t="61246" x="9671050" y="1581150"/>
          <p14:tracePt t="61259" x="9486900" y="1422400"/>
          <p14:tracePt t="61274" x="9385300" y="1333500"/>
          <p14:tracePt t="61286" x="9334500" y="1301750"/>
          <p14:tracePt t="61287" x="9296400" y="1276350"/>
          <p14:tracePt t="61299" x="9283700" y="1257300"/>
          <p14:tracePt t="61313" x="9258300" y="1238250"/>
          <p14:tracePt t="61326" x="9251950" y="1225550"/>
          <p14:tracePt t="61339" x="9226550" y="1187450"/>
          <p14:tracePt t="61353" x="9220200" y="1174750"/>
          <p14:tracePt t="61366" x="9213850" y="1162050"/>
          <p14:tracePt t="61380" x="9201150" y="1143000"/>
          <p14:tracePt t="61393" x="9188450" y="1117600"/>
          <p14:tracePt t="61406" x="9182100" y="1117600"/>
          <p14:tracePt t="61419" x="9182100" y="1111250"/>
          <p14:tracePt t="61433" x="9175750" y="1104900"/>
          <p14:tracePt t="61446" x="9175750" y="1098550"/>
          <p14:tracePt t="61459" x="9169400" y="1079500"/>
          <p14:tracePt t="61474" x="9156700" y="1054100"/>
          <p14:tracePt t="61499" x="9156700" y="1041400"/>
          <p14:tracePt t="61513" x="9156700" y="1035050"/>
          <p14:tracePt t="61526" x="9150350" y="1035050"/>
          <p14:tracePt t="61617" x="0" y="0"/>
        </p14:tracePtLst>
        <p14:tracePtLst>
          <p14:tracePt t="66032" x="8489950" y="3594100"/>
          <p14:tracePt t="66168" x="8483600" y="3600450"/>
          <p14:tracePt t="66225" x="8477250" y="3600450"/>
          <p14:tracePt t="66241" x="8470900" y="3600450"/>
          <p14:tracePt t="66282" x="8464550" y="3600450"/>
          <p14:tracePt t="66296" x="8458200" y="3600450"/>
          <p14:tracePt t="66312" x="8451850" y="3600450"/>
          <p14:tracePt t="66328" x="8445500" y="3600450"/>
          <p14:tracePt t="66343" x="8439150" y="3600450"/>
          <p14:tracePt t="66352" x="8432800" y="3600450"/>
          <p14:tracePt t="66359" x="8426450" y="3600450"/>
          <p14:tracePt t="66368" x="8420100" y="3600450"/>
          <p14:tracePt t="66383" x="8413750" y="3600450"/>
          <p14:tracePt t="66392" x="8407400" y="3606800"/>
          <p14:tracePt t="66406" x="8394700" y="3613150"/>
          <p14:tracePt t="66419" x="8388350" y="3625850"/>
          <p14:tracePt t="66432" x="8388350" y="3632200"/>
          <p14:tracePt t="66529" x="8388350" y="3638550"/>
          <p14:tracePt t="66544" x="8394700" y="3638550"/>
          <p14:tracePt t="66554" x="8394700" y="3632200"/>
          <p14:tracePt t="66577" x="8394700" y="3625850"/>
          <p14:tracePt t="66593" x="8394700" y="3619500"/>
          <p14:tracePt t="66706" x="8394700" y="3625850"/>
          <p14:tracePt t="66713" x="8394700" y="3632200"/>
          <p14:tracePt t="66726" x="8394700" y="3651250"/>
          <p14:tracePt t="66741" x="8394700" y="3670300"/>
          <p14:tracePt t="66752" x="8394700" y="3683000"/>
          <p14:tracePt t="66825" x="8407400" y="3683000"/>
          <p14:tracePt t="66831" x="8420100" y="3676650"/>
          <p14:tracePt t="66849" x="8426450" y="3657600"/>
          <p14:tracePt t="66856" x="8432800" y="3644900"/>
          <p14:tracePt t="66865" x="8432800" y="3638550"/>
          <p14:tracePt t="66879" x="8432800" y="3632200"/>
          <p14:tracePt t="66888" x="8432800" y="3625850"/>
          <p14:tracePt t="66899" x="8432800" y="3619500"/>
          <p14:tracePt t="66992" x="8432800" y="3613150"/>
          <p14:tracePt t="67008" x="8426450" y="3613150"/>
          <p14:tracePt t="67015" x="8426450" y="3619500"/>
          <p14:tracePt t="67023" x="8426450" y="3625850"/>
          <p14:tracePt t="67033" x="8426450" y="3632200"/>
          <p14:tracePt t="67046" x="8426450" y="3638550"/>
          <p14:tracePt t="67059" x="8426450" y="3651250"/>
          <p14:tracePt t="67168" x="8432800" y="3651250"/>
          <p14:tracePt t="67176" x="8432800" y="3638550"/>
          <p14:tracePt t="67192" x="8432800" y="3632200"/>
          <p14:tracePt t="67208" x="8432800" y="3625850"/>
          <p14:tracePt t="67215" x="8426450" y="3625850"/>
          <p14:tracePt t="67224" x="8420100" y="3625850"/>
          <p14:tracePt t="67241" x="8413750" y="3619500"/>
          <p14:tracePt t="67247" x="8401050" y="3619500"/>
          <p14:tracePt t="67273" x="8394700" y="3619500"/>
          <p14:tracePt t="67296" x="8382000" y="3619500"/>
          <p14:tracePt t="67312" x="8382000" y="3625850"/>
          <p14:tracePt t="67321" x="8382000" y="3632200"/>
          <p14:tracePt t="67344" x="8382000" y="3638550"/>
          <p14:tracePt t="67351" x="8382000" y="3644900"/>
          <p14:tracePt t="67383" x="8382000" y="3651250"/>
          <p14:tracePt t="67401" x="8394700" y="3651250"/>
          <p14:tracePt t="67408" x="8407400" y="3651250"/>
          <p14:tracePt t="67416" x="8420100" y="3651250"/>
          <p14:tracePt t="67431" x="8426450" y="3651250"/>
          <p14:tracePt t="67448" x="8439150" y="3651250"/>
          <p14:tracePt t="67456" x="8439150" y="3644900"/>
          <p14:tracePt t="67463" x="8439150" y="3638550"/>
          <p14:tracePt t="67472" x="8439150" y="3632200"/>
          <p14:tracePt t="67486" x="8439150" y="3625850"/>
          <p14:tracePt t="67499" x="8439150" y="3613150"/>
          <p14:tracePt t="67512" x="8439150" y="3600450"/>
          <p14:tracePt t="67673" x="8445500" y="3594100"/>
          <p14:tracePt t="67680" x="8458200" y="3594100"/>
          <p14:tracePt t="67696" x="8464550" y="3594100"/>
          <p14:tracePt t="67711" x="0" y="0"/>
        </p14:tracePtLst>
      </p14:laserTraceLst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852EA-DB85-45E8-8082-B2ADA350D4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2639" y="10382"/>
            <a:ext cx="5760856" cy="484748"/>
          </a:xfrm>
        </p:spPr>
        <p:txBody>
          <a:bodyPr/>
          <a:lstStyle/>
          <a:p>
            <a:r>
              <a:rPr lang="en-US" dirty="0"/>
              <a:t>Spectroscopic Imaging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3EDB79-6862-4E5E-A1BB-021D68909D1D}"/>
              </a:ext>
            </a:extLst>
          </p:cNvPr>
          <p:cNvSpPr txBox="1"/>
          <p:nvPr/>
        </p:nvSpPr>
        <p:spPr>
          <a:xfrm>
            <a:off x="1174600" y="1449075"/>
            <a:ext cx="638437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prstClr val="black"/>
                </a:solidFill>
              </a:rPr>
              <a:t>Scanning probe microscopy: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prstClr val="black"/>
                </a:solidFill>
              </a:rPr>
              <a:t>Force-distance curve measurements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prstClr val="black"/>
                </a:solidFill>
              </a:rPr>
              <a:t>Current-voltage measurements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prstClr val="black"/>
                </a:solidFill>
              </a:rPr>
              <a:t>Piezoresponse force/electrochemical strain spectroscopy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36208F-2273-4C4E-B968-2D95F4E76F29}"/>
              </a:ext>
            </a:extLst>
          </p:cNvPr>
          <p:cNvSpPr txBox="1"/>
          <p:nvPr/>
        </p:nvSpPr>
        <p:spPr>
          <a:xfrm>
            <a:off x="1062639" y="597476"/>
            <a:ext cx="108331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prstClr val="black"/>
                </a:solidFill>
              </a:rPr>
              <a:t>Advancements in imaging led to a broad spectrum of the spectroscopic imaging techniques, in which response spectra are measured in each spatial location giving rise to 3- and higher dimensional data.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02F631-479D-4F7A-83EC-D8D0B00678CE}"/>
              </a:ext>
            </a:extLst>
          </p:cNvPr>
          <p:cNvSpPr txBox="1"/>
          <p:nvPr/>
        </p:nvSpPr>
        <p:spPr>
          <a:xfrm>
            <a:off x="1174600" y="2916227"/>
            <a:ext cx="40520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prstClr val="black"/>
                </a:solidFill>
              </a:rPr>
              <a:t>Electron microscopy: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prstClr val="black"/>
                </a:solidFill>
              </a:rPr>
              <a:t>Electron Energy Loss Spectroscopy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A02DAD-48D3-4356-9EE9-E511E98A7605}"/>
              </a:ext>
            </a:extLst>
          </p:cNvPr>
          <p:cNvSpPr txBox="1"/>
          <p:nvPr/>
        </p:nvSpPr>
        <p:spPr>
          <a:xfrm>
            <a:off x="1174600" y="3794303"/>
            <a:ext cx="355212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prstClr val="black"/>
                </a:solidFill>
              </a:rPr>
              <a:t>Optical microscopy: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prstClr val="black"/>
                </a:solidFill>
              </a:rPr>
              <a:t>Hyperspectral imaging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prstClr val="black"/>
                </a:solidFill>
              </a:rPr>
              <a:t>Time resolved measurements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152C43-639E-478A-A4B8-88D2820C399E}"/>
              </a:ext>
            </a:extLst>
          </p:cNvPr>
          <p:cNvSpPr txBox="1"/>
          <p:nvPr/>
        </p:nvSpPr>
        <p:spPr>
          <a:xfrm>
            <a:off x="1122205" y="4912312"/>
            <a:ext cx="322312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prstClr val="black"/>
                </a:solidFill>
              </a:rPr>
              <a:t>Mass-spectrometry: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prstClr val="black"/>
                </a:solidFill>
              </a:rPr>
              <a:t>Secondary ion MS imaging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161344-A3E3-468E-BF94-50B325C286C8}"/>
              </a:ext>
            </a:extLst>
          </p:cNvPr>
          <p:cNvSpPr txBox="1"/>
          <p:nvPr/>
        </p:nvSpPr>
        <p:spPr>
          <a:xfrm>
            <a:off x="1715080" y="5671578"/>
            <a:ext cx="97996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prstClr val="black"/>
                </a:solidFill>
              </a:rPr>
              <a:t>In many cases, measured signal can be represented or approximated  as a linear combination of signals. However, their functional forms are generally unknown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BDBF987-2A62-4F69-A220-14BA3AA1AA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32" t="13119" r="35860" b="37764"/>
          <a:stretch/>
        </p:blipFill>
        <p:spPr bwMode="auto">
          <a:xfrm>
            <a:off x="7697369" y="1392644"/>
            <a:ext cx="3676692" cy="38667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FFBC710-FC8A-400F-BADE-ED5817A19AC2}"/>
              </a:ext>
            </a:extLst>
          </p:cNvPr>
          <p:cNvSpPr txBox="1"/>
          <p:nvPr/>
        </p:nvSpPr>
        <p:spPr>
          <a:xfrm>
            <a:off x="3200603" y="6433510"/>
            <a:ext cx="7123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000" dirty="0">
                <a:solidFill>
                  <a:srgbClr val="FF0000"/>
                </a:solidFill>
              </a:rPr>
              <a:t>Very important: convolution with resolution function is also mixing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95BE7DA-D971-41D2-BE71-F66A7EC3CEEB}"/>
              </a:ext>
            </a:extLst>
          </p:cNvPr>
          <p:cNvSpPr txBox="1"/>
          <p:nvPr/>
        </p:nvSpPr>
        <p:spPr>
          <a:xfrm>
            <a:off x="10763252" y="4601118"/>
            <a:ext cx="15029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000" dirty="0"/>
              <a:t>Figure by S. Jesse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C8F3149-4B87-F213-EB2D-EE801AEAD559}"/>
              </a:ext>
            </a:extLst>
          </p:cNvPr>
          <p:cNvSpPr/>
          <p:nvPr/>
        </p:nvSpPr>
        <p:spPr>
          <a:xfrm>
            <a:off x="1122205" y="2916227"/>
            <a:ext cx="4605735" cy="7078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001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4001"/>
    </mc:Choice>
    <mc:Fallback xmlns="">
      <p:transition spd="slow" advTm="274001"/>
    </mc:Fallback>
  </mc:AlternateContent>
  <p:extLst>
    <p:ext uri="{3A86A75C-4F4B-4683-9AE1-C65F6400EC91}">
      <p14:laserTraceLst xmlns:p14="http://schemas.microsoft.com/office/powerpoint/2010/main">
        <p14:tracePtLst>
          <p14:tracePt t="12016" x="6965950" y="527050"/>
          <p14:tracePt t="12031" x="6965950" y="520700"/>
          <p14:tracePt t="12059" x="6965950" y="514350"/>
          <p14:tracePt t="12063" x="6965950" y="508000"/>
          <p14:tracePt t="12079" x="6965950" y="501650"/>
          <p14:tracePt t="12086" x="6965950" y="495300"/>
          <p14:tracePt t="12097" x="6965950" y="488950"/>
          <p14:tracePt t="12110" x="6959600" y="482600"/>
          <p14:tracePt t="12123" x="6953250" y="476250"/>
          <p14:tracePt t="12137" x="6946900" y="463550"/>
          <p14:tracePt t="12151" x="6934200" y="438150"/>
          <p14:tracePt t="12177" x="6927850" y="419100"/>
          <p14:tracePt t="12190" x="6908800" y="387350"/>
          <p14:tracePt t="12217" x="6896100" y="374650"/>
          <p14:tracePt t="12230" x="6883400" y="355600"/>
          <p14:tracePt t="12244" x="6864350" y="336550"/>
          <p14:tracePt t="12257" x="6819900" y="323850"/>
          <p14:tracePt t="12271" x="6756400" y="298450"/>
          <p14:tracePt t="12284" x="6705600" y="292100"/>
          <p14:tracePt t="12297" x="6623050" y="279400"/>
          <p14:tracePt t="12310" x="6534150" y="266700"/>
          <p14:tracePt t="12324" x="6483350" y="260350"/>
          <p14:tracePt t="12337" x="6388100" y="241300"/>
          <p14:tracePt t="12350" x="6261100" y="234950"/>
          <p14:tracePt t="12363" x="6203950" y="234950"/>
          <p14:tracePt t="12377" x="6064250" y="234950"/>
          <p14:tracePt t="12390" x="5949950" y="234950"/>
          <p14:tracePt t="12404" x="5905500" y="234950"/>
          <p14:tracePt t="12417" x="5829300" y="234950"/>
          <p14:tracePt t="12431" x="5772150" y="247650"/>
          <p14:tracePt t="12443" x="5746750" y="266700"/>
          <p14:tracePt t="12457" x="5721350" y="279400"/>
          <p14:tracePt t="12470" x="5695950" y="298450"/>
          <p14:tracePt t="12483" x="5689600" y="311150"/>
          <p14:tracePt t="12497" x="5683250" y="330200"/>
          <p14:tracePt t="12510" x="5670550" y="349250"/>
          <p14:tracePt t="12524" x="5670550" y="368300"/>
          <p14:tracePt t="12537" x="5670550" y="387350"/>
          <p14:tracePt t="12550" x="5670550" y="406400"/>
          <p14:tracePt t="12563" x="5670550" y="425450"/>
          <p14:tracePt t="12577" x="5689600" y="457200"/>
          <p14:tracePt t="12590" x="5759450" y="501650"/>
          <p14:tracePt t="12604" x="5791200" y="520700"/>
          <p14:tracePt t="12617" x="5911850" y="558800"/>
          <p14:tracePt t="12630" x="6083300" y="596900"/>
          <p14:tracePt t="12643" x="6178550" y="609600"/>
          <p14:tracePt t="12657" x="6445250" y="615950"/>
          <p14:tracePt t="12671" x="6724650" y="615950"/>
          <p14:tracePt t="12684" x="6845300" y="615950"/>
          <p14:tracePt t="12697" x="7124700" y="615950"/>
          <p14:tracePt t="12710" x="7416800" y="615950"/>
          <p14:tracePt t="12723" x="7524750" y="615950"/>
          <p14:tracePt t="12737" x="7702550" y="615950"/>
          <p14:tracePt t="12750" x="7861300" y="615950"/>
          <p14:tracePt t="12763" x="7937500" y="615950"/>
          <p14:tracePt t="12777" x="8032750" y="615950"/>
          <p14:tracePt t="12790" x="8210550" y="615950"/>
          <p14:tracePt t="12803" x="8299450" y="615950"/>
          <p14:tracePt t="12817" x="8439150" y="615950"/>
          <p14:tracePt t="12830" x="8553450" y="615950"/>
          <p14:tracePt t="12843" x="8610600" y="603250"/>
          <p14:tracePt t="12857" x="8674100" y="571500"/>
          <p14:tracePt t="12870" x="8724900" y="539750"/>
          <p14:tracePt t="12884" x="8750300" y="520700"/>
          <p14:tracePt t="12897" x="8788400" y="482600"/>
          <p14:tracePt t="12911" x="8794750" y="438150"/>
          <p14:tracePt t="12923" x="8794750" y="419100"/>
          <p14:tracePt t="12937" x="8794750" y="381000"/>
          <p14:tracePt t="12950" x="8794750" y="342900"/>
          <p14:tracePt t="12963" x="8794750" y="323850"/>
          <p14:tracePt t="12977" x="8794750" y="279400"/>
          <p14:tracePt t="12990" x="8769350" y="241300"/>
          <p14:tracePt t="13003" x="8763000" y="228600"/>
          <p14:tracePt t="13017" x="8743950" y="203200"/>
          <p14:tracePt t="13031" x="8724900" y="177800"/>
          <p14:tracePt t="13043" x="8705850" y="158750"/>
          <p14:tracePt t="13057" x="8686800" y="139700"/>
          <p14:tracePt t="13070" x="8636000" y="114300"/>
          <p14:tracePt t="13083" x="8597900" y="95250"/>
          <p14:tracePt t="13097" x="8502650" y="69850"/>
          <p14:tracePt t="13110" x="8407400" y="63500"/>
          <p14:tracePt t="13124" x="8337550" y="57150"/>
          <p14:tracePt t="13137" x="8216900" y="50800"/>
          <p14:tracePt t="13151" x="8064500" y="50800"/>
          <p14:tracePt t="13163" x="7988300" y="50800"/>
          <p14:tracePt t="13177" x="7797800" y="50800"/>
          <p14:tracePt t="13190" x="7588250" y="50800"/>
          <p14:tracePt t="13203" x="7467600" y="50800"/>
          <p14:tracePt t="13217" x="7219950" y="50800"/>
          <p14:tracePt t="13231" x="6927850" y="50800"/>
          <p14:tracePt t="13245" x="6775450" y="50800"/>
          <p14:tracePt t="13257" x="6483350" y="82550"/>
          <p14:tracePt t="13270" x="6280150" y="120650"/>
          <p14:tracePt t="13283" x="6191250" y="152400"/>
          <p14:tracePt t="13297" x="6045200" y="184150"/>
          <p14:tracePt t="13310" x="5930900" y="203200"/>
          <p14:tracePt t="13325" x="5886450" y="222250"/>
          <p14:tracePt t="13337" x="5842000" y="234950"/>
          <p14:tracePt t="13351" x="5784850" y="260350"/>
          <p14:tracePt t="13363" x="5772150" y="260350"/>
          <p14:tracePt t="13377" x="5746750" y="273050"/>
          <p14:tracePt t="13390" x="5740400" y="285750"/>
          <p14:tracePt t="13407" x="5734050" y="285750"/>
          <p14:tracePt t="13417" x="5727700" y="292100"/>
          <p14:tracePt t="13454" x="5721350" y="298450"/>
          <p14:tracePt t="13575" x="0" y="0"/>
        </p14:tracePtLst>
        <p14:tracePtLst>
          <p14:tracePt t="43607" x="8813800" y="933450"/>
          <p14:tracePt t="43614" x="8801100" y="927100"/>
          <p14:tracePt t="43630" x="8788400" y="927100"/>
          <p14:tracePt t="43638" x="8775700" y="920750"/>
          <p14:tracePt t="43646" x="8756650" y="908050"/>
          <p14:tracePt t="43656" x="8743950" y="908050"/>
          <p14:tracePt t="43669" x="8737600" y="901700"/>
          <p14:tracePt t="43682" x="8693150" y="882650"/>
          <p14:tracePt t="43697" x="8661400" y="869950"/>
          <p14:tracePt t="43709" x="8629650" y="850900"/>
          <p14:tracePt t="43722" x="8578850" y="844550"/>
          <p14:tracePt t="43736" x="8521700" y="831850"/>
          <p14:tracePt t="43749" x="8470900" y="825500"/>
          <p14:tracePt t="43762" x="8420100" y="825500"/>
          <p14:tracePt t="43776" x="8369300" y="825500"/>
          <p14:tracePt t="43790" x="8331200" y="825500"/>
          <p14:tracePt t="43802" x="8286750" y="825500"/>
          <p14:tracePt t="43816" x="8229600" y="838200"/>
          <p14:tracePt t="43829" x="8204200" y="850900"/>
          <p14:tracePt t="43842" x="8147050" y="869950"/>
          <p14:tracePt t="43856" x="8102600" y="882650"/>
          <p14:tracePt t="43869" x="8077200" y="889000"/>
          <p14:tracePt t="43882" x="8026400" y="908050"/>
          <p14:tracePt t="43896" x="7981950" y="914400"/>
          <p14:tracePt t="43909" x="7962900" y="920750"/>
          <p14:tracePt t="43923" x="7931150" y="933450"/>
          <p14:tracePt t="43936" x="7905750" y="946150"/>
          <p14:tracePt t="43950" x="7899400" y="965200"/>
          <p14:tracePt t="43953" x="7893050" y="965200"/>
          <p14:tracePt t="43962" x="7886700" y="971550"/>
          <p14:tracePt t="43976" x="7880350" y="984250"/>
          <p14:tracePt t="43989" x="7880350" y="990600"/>
          <p14:tracePt t="44007" x="7880350" y="996950"/>
          <p14:tracePt t="44040" x="7880350" y="1009650"/>
          <p14:tracePt t="44054" x="7880350" y="1016000"/>
          <p14:tracePt t="44072" x="7880350" y="1028700"/>
          <p14:tracePt t="44079" x="7880350" y="1035050"/>
          <p14:tracePt t="44088" x="7905750" y="1047750"/>
          <p14:tracePt t="44095" x="7937500" y="1066800"/>
          <p14:tracePt t="44109" x="7975600" y="1079500"/>
          <p14:tracePt t="44123" x="8064500" y="1098550"/>
          <p14:tracePt t="44136" x="8166100" y="1111250"/>
          <p14:tracePt t="44150" x="8229600" y="1123950"/>
          <p14:tracePt t="44150" x="8293100" y="1123950"/>
          <p14:tracePt t="44162" x="8343900" y="1123950"/>
          <p14:tracePt t="44176" x="8483600" y="1123950"/>
          <p14:tracePt t="44189" x="8547100" y="1123950"/>
          <p14:tracePt t="44203" x="8693150" y="1123950"/>
          <p14:tracePt t="44216" x="8826500" y="1123950"/>
          <p14:tracePt t="44230" x="8883650" y="1123950"/>
          <p14:tracePt t="44242" x="9036050" y="1123950"/>
          <p14:tracePt t="44256" x="9194800" y="1123950"/>
          <p14:tracePt t="44270" x="9347200" y="1123950"/>
          <p14:tracePt t="44282" x="9417050" y="1123950"/>
          <p14:tracePt t="44296" x="9556750" y="1123950"/>
          <p14:tracePt t="44309" x="9620250" y="1123950"/>
          <p14:tracePt t="44323" x="9721850" y="1123950"/>
          <p14:tracePt t="44336" x="9829800" y="1123950"/>
          <p14:tracePt t="44349" x="9886950" y="1123950"/>
          <p14:tracePt t="44352" x="9956800" y="1123950"/>
          <p14:tracePt t="44362" x="10013950" y="1123950"/>
          <p14:tracePt t="44376" x="10153650" y="1123950"/>
          <p14:tracePt t="44389" x="10191750" y="1123950"/>
          <p14:tracePt t="44403" x="10267950" y="1123950"/>
          <p14:tracePt t="44417" x="10325100" y="1123950"/>
          <p14:tracePt t="44429" x="10344150" y="1123950"/>
          <p14:tracePt t="44442" x="10382250" y="1123950"/>
          <p14:tracePt t="44456" x="10458450" y="1111250"/>
          <p14:tracePt t="44469" x="10496550" y="1111250"/>
          <p14:tracePt t="44482" x="10553700" y="1092200"/>
          <p14:tracePt t="44496" x="10591800" y="1092200"/>
          <p14:tracePt t="44509" x="10598150" y="1092200"/>
          <p14:tracePt t="44522" x="10617200" y="1085850"/>
          <p14:tracePt t="44549" x="10617200" y="1079500"/>
          <p14:tracePt t="44563" x="10623550" y="1079500"/>
          <p14:tracePt t="44576" x="10623550" y="1073150"/>
          <p14:tracePt t="44591" x="10623550" y="1060450"/>
          <p14:tracePt t="44607" x="10623550" y="1054100"/>
          <p14:tracePt t="44616" x="10623550" y="1041400"/>
          <p14:tracePt t="44629" x="10617200" y="1028700"/>
          <p14:tracePt t="44642" x="10598150" y="1009650"/>
          <p14:tracePt t="44656" x="10560050" y="1003300"/>
          <p14:tracePt t="44670" x="10515600" y="984250"/>
          <p14:tracePt t="44682" x="10496550" y="984250"/>
          <p14:tracePt t="44696" x="10433050" y="971550"/>
          <p14:tracePt t="44709" x="10407650" y="965200"/>
          <p14:tracePt t="44711" x="10394950" y="958850"/>
          <p14:tracePt t="44722" x="10350500" y="952500"/>
          <p14:tracePt t="44736" x="10210800" y="952500"/>
          <p14:tracePt t="44749" x="10153650" y="946150"/>
          <p14:tracePt t="44762" x="9994900" y="946150"/>
          <p14:tracePt t="44776" x="9829800" y="927100"/>
          <p14:tracePt t="44789" x="9766300" y="927100"/>
          <p14:tracePt t="44802" x="9588500" y="927100"/>
          <p14:tracePt t="44816" x="9417050" y="927100"/>
          <p14:tracePt t="44829" x="9340850" y="927100"/>
          <p14:tracePt t="44842" x="9207500" y="927100"/>
          <p14:tracePt t="44856" x="9080500" y="927100"/>
          <p14:tracePt t="44870" x="9029700" y="927100"/>
          <p14:tracePt t="44871" x="8978900" y="927100"/>
          <p14:tracePt t="44882" x="8928100" y="927100"/>
          <p14:tracePt t="44896" x="8858250" y="927100"/>
          <p14:tracePt t="44909" x="8832850" y="927100"/>
          <p14:tracePt t="44922" x="8775700" y="933450"/>
          <p14:tracePt t="44936" x="8718550" y="952500"/>
          <p14:tracePt t="44949" x="8705850" y="958850"/>
          <p14:tracePt t="44962" x="8674100" y="965200"/>
          <p14:tracePt t="44976" x="8636000" y="971550"/>
          <p14:tracePt t="44989" x="8629650" y="977900"/>
          <p14:tracePt t="45002" x="8616950" y="977900"/>
          <p14:tracePt t="45016" x="8610600" y="977900"/>
          <p14:tracePt t="45087" x="0" y="0"/>
        </p14:tracePtLst>
        <p14:tracePtLst>
          <p14:tracePt t="84338" x="3143250" y="1860550"/>
          <p14:tracePt t="84343" x="3149600" y="1854200"/>
          <p14:tracePt t="84367" x="3143250" y="1854200"/>
          <p14:tracePt t="84375" x="3117850" y="1847850"/>
          <p14:tracePt t="84382" x="3086100" y="1835150"/>
          <p14:tracePt t="84390" x="3022600" y="1822450"/>
          <p14:tracePt t="84401" x="2959100" y="1803400"/>
          <p14:tracePt t="84414" x="2800350" y="1778000"/>
          <p14:tracePt t="84427" x="2717800" y="1765300"/>
          <p14:tracePt t="84441" x="2552700" y="1752600"/>
          <p14:tracePt t="84454" x="2400300" y="1733550"/>
          <p14:tracePt t="84468" x="2324100" y="1720850"/>
          <p14:tracePt t="84482" x="2190750" y="1714500"/>
          <p14:tracePt t="84494" x="2095500" y="1708150"/>
          <p14:tracePt t="84507" x="2057400" y="1708150"/>
          <p14:tracePt t="84521" x="1974850" y="1708150"/>
          <p14:tracePt t="84534" x="1911350" y="1708150"/>
          <p14:tracePt t="84548" x="1892300" y="1708150"/>
          <p14:tracePt t="84561" x="1841500" y="1708150"/>
          <p14:tracePt t="84574" x="1790700" y="1708150"/>
          <p14:tracePt t="84588" x="1765300" y="1708150"/>
          <p14:tracePt t="84601" x="1714500" y="1708150"/>
          <p14:tracePt t="84614" x="1657350" y="1708150"/>
          <p14:tracePt t="84627" x="1631950" y="1708150"/>
          <p14:tracePt t="84641" x="1574800" y="1708150"/>
          <p14:tracePt t="84655" x="1511300" y="1708150"/>
          <p14:tracePt t="84668" x="1479550" y="1708150"/>
          <p14:tracePt t="84681" x="1409700" y="1708150"/>
          <p14:tracePt t="84694" x="1339850" y="1708150"/>
          <p14:tracePt t="84707" x="1308100" y="1708150"/>
          <p14:tracePt t="84721" x="1244600" y="1708150"/>
          <p14:tracePt t="84734" x="1193800" y="1708150"/>
          <p14:tracePt t="84748" x="1174750" y="1708150"/>
          <p14:tracePt t="84761" x="1143000" y="1708150"/>
          <p14:tracePt t="84774" x="1111250" y="1708150"/>
          <p14:tracePt t="84787" x="1098550" y="1708150"/>
          <p14:tracePt t="84801" x="1066800" y="1708150"/>
          <p14:tracePt t="84814" x="1041400" y="1708150"/>
          <p14:tracePt t="84828" x="1009650" y="1720850"/>
          <p14:tracePt t="84841" x="990600" y="1727200"/>
          <p14:tracePt t="84854" x="965200" y="1727200"/>
          <p14:tracePt t="84868" x="946150" y="1733550"/>
          <p14:tracePt t="84881" x="908050" y="1746250"/>
          <p14:tracePt t="84894" x="882650" y="1752600"/>
          <p14:tracePt t="84907" x="869950" y="1752600"/>
          <p14:tracePt t="84921" x="844550" y="1765300"/>
          <p14:tracePt t="84934" x="825500" y="1778000"/>
          <p14:tracePt t="84947" x="812800" y="1784350"/>
          <p14:tracePt t="84961" x="787400" y="1797050"/>
          <p14:tracePt t="84974" x="762000" y="1809750"/>
          <p14:tracePt t="84987" x="749300" y="1816100"/>
          <p14:tracePt t="85002" x="730250" y="1828800"/>
          <p14:tracePt t="85014" x="711200" y="1841500"/>
          <p14:tracePt t="85029" x="698500" y="1847850"/>
          <p14:tracePt t="85041" x="666750" y="1866900"/>
          <p14:tracePt t="85054" x="641350" y="1892300"/>
          <p14:tracePt t="85067" x="635000" y="1898650"/>
          <p14:tracePt t="85081" x="615950" y="1924050"/>
          <p14:tracePt t="85094" x="596900" y="1943100"/>
          <p14:tracePt t="85107" x="596900" y="1949450"/>
          <p14:tracePt t="85121" x="584200" y="1974850"/>
          <p14:tracePt t="85134" x="571500" y="1993900"/>
          <p14:tracePt t="85147" x="565150" y="2000250"/>
          <p14:tracePt t="85161" x="558800" y="2025650"/>
          <p14:tracePt t="85174" x="552450" y="2051050"/>
          <p14:tracePt t="85188" x="552450" y="2057400"/>
          <p14:tracePt t="85201" x="546100" y="2082800"/>
          <p14:tracePt t="85214" x="546100" y="2101850"/>
          <p14:tracePt t="85229" x="546100" y="2114550"/>
          <p14:tracePt t="85241" x="546100" y="2139950"/>
          <p14:tracePt t="85254" x="546100" y="2159000"/>
          <p14:tracePt t="85267" x="546100" y="2171700"/>
          <p14:tracePt t="85281" x="546100" y="2190750"/>
          <p14:tracePt t="85294" x="546100" y="2197100"/>
          <p14:tracePt t="85307" x="546100" y="2203450"/>
          <p14:tracePt t="85321" x="546100" y="2209800"/>
          <p14:tracePt t="85335" x="546100" y="2216150"/>
          <p14:tracePt t="85359" x="552450" y="2222500"/>
          <p14:tracePt t="85375" x="558800" y="2228850"/>
          <p14:tracePt t="85388" x="571500" y="2235200"/>
          <p14:tracePt t="85391" x="577850" y="2235200"/>
          <p14:tracePt t="85402" x="590550" y="2241550"/>
          <p14:tracePt t="85414" x="641350" y="2260600"/>
          <p14:tracePt t="85427" x="685800" y="2273300"/>
          <p14:tracePt t="85441" x="793750" y="2298700"/>
          <p14:tracePt t="85454" x="920750" y="2336800"/>
          <p14:tracePt t="85467" x="990600" y="2343150"/>
          <p14:tracePt t="85481" x="1111250" y="2368550"/>
          <p14:tracePt t="85495" x="1212850" y="2374900"/>
          <p14:tracePt t="85507" x="1257300" y="2387600"/>
          <p14:tracePt t="85521" x="1371600" y="2387600"/>
          <p14:tracePt t="85534" x="1473200" y="2387600"/>
          <p14:tracePt t="85547" x="1511300" y="2387600"/>
          <p14:tracePt t="85561" x="1619250" y="2393950"/>
          <p14:tracePt t="85575" x="1701800" y="2393950"/>
          <p14:tracePt t="85588" x="1752600" y="2400300"/>
          <p14:tracePt t="85601" x="1847850" y="2400300"/>
          <p14:tracePt t="85614" x="1943100" y="2400300"/>
          <p14:tracePt t="85627" x="1993900" y="2400300"/>
          <p14:tracePt t="85641" x="2095500" y="2406650"/>
          <p14:tracePt t="85654" x="2197100" y="2406650"/>
          <p14:tracePt t="85667" x="2241550" y="2406650"/>
          <p14:tracePt t="85681" x="2362200" y="2419350"/>
          <p14:tracePt t="85694" x="2463800" y="2419350"/>
          <p14:tracePt t="85707" x="2514600" y="2419350"/>
          <p14:tracePt t="85721" x="2603500" y="2419350"/>
          <p14:tracePt t="85734" x="2698750" y="2419350"/>
          <p14:tracePt t="85750" x="2736850" y="2419350"/>
          <p14:tracePt t="85751" x="2774950" y="2419350"/>
          <p14:tracePt t="85761" x="2838450" y="2419350"/>
          <p14:tracePt t="85774" x="2940050" y="2419350"/>
          <p14:tracePt t="85788" x="2990850" y="2419350"/>
          <p14:tracePt t="85801" x="3092450" y="2419350"/>
          <p14:tracePt t="85814" x="3194050" y="2419350"/>
          <p14:tracePt t="85827" x="3238500" y="2419350"/>
          <p14:tracePt t="85841" x="3340100" y="2419350"/>
          <p14:tracePt t="85854" x="3422650" y="2419350"/>
          <p14:tracePt t="85867" x="3473450" y="2419350"/>
          <p14:tracePt t="85881" x="3568700" y="2419350"/>
          <p14:tracePt t="85895" x="3670300" y="2419350"/>
          <p14:tracePt t="85907" x="3721100" y="2419350"/>
          <p14:tracePt t="85921" x="3816350" y="2419350"/>
          <p14:tracePt t="85934" x="3892550" y="2419350"/>
          <p14:tracePt t="85948" x="3917950" y="2419350"/>
          <p14:tracePt t="85961" x="3949700" y="2413000"/>
          <p14:tracePt t="85975" x="3981450" y="2400300"/>
          <p14:tracePt t="85987" x="3994150" y="2400300"/>
          <p14:tracePt t="86001" x="4019550" y="2387600"/>
          <p14:tracePt t="86014" x="4044950" y="2368550"/>
          <p14:tracePt t="86027" x="4051300" y="2368550"/>
          <p14:tracePt t="86041" x="4070350" y="2349500"/>
          <p14:tracePt t="86054" x="4083050" y="2343150"/>
          <p14:tracePt t="86067" x="4089400" y="2330450"/>
          <p14:tracePt t="86081" x="4095750" y="2330450"/>
          <p14:tracePt t="86095" x="4102100" y="2324100"/>
          <p14:tracePt t="86127" x="4108450" y="2311400"/>
          <p14:tracePt t="86168" x="4108450" y="2305050"/>
          <p14:tracePt t="86175" x="4108450" y="2292350"/>
          <p14:tracePt t="86191" x="4114800" y="2286000"/>
          <p14:tracePt t="86200" x="4114800" y="2279650"/>
          <p14:tracePt t="86206" x="4114800" y="2273300"/>
          <p14:tracePt t="86231" x="4114800" y="2260600"/>
          <p14:tracePt t="86239" x="4114800" y="2254250"/>
          <p14:tracePt t="86255" x="4114800" y="2247900"/>
          <p14:tracePt t="86262" x="4114800" y="2241550"/>
          <p14:tracePt t="86278" x="4114800" y="2235200"/>
          <p14:tracePt t="86327" x="4114800" y="2228850"/>
          <p14:tracePt t="86335" x="4108450" y="2228850"/>
          <p14:tracePt t="86351" x="4108450" y="2222500"/>
          <p14:tracePt t="86367" x="4102100" y="2222500"/>
          <p14:tracePt t="86376" x="4095750" y="2203450"/>
          <p14:tracePt t="86383" x="4089400" y="2197100"/>
          <p14:tracePt t="86390" x="4089400" y="2184400"/>
          <p14:tracePt t="86401" x="4076700" y="2178050"/>
          <p14:tracePt t="86415" x="4064000" y="2146300"/>
          <p14:tracePt t="86427" x="4057650" y="2146300"/>
          <p14:tracePt t="86442" x="4032250" y="2114550"/>
          <p14:tracePt t="86454" x="3994150" y="2095500"/>
          <p14:tracePt t="86467" x="3975100" y="2089150"/>
          <p14:tracePt t="86481" x="3937000" y="2076450"/>
          <p14:tracePt t="86494" x="3873500" y="2051050"/>
          <p14:tracePt t="86509" x="3854450" y="2051050"/>
          <p14:tracePt t="86521" x="3778250" y="2032000"/>
          <p14:tracePt t="86535" x="3689350" y="2019300"/>
          <p14:tracePt t="86548" x="3644900" y="2012950"/>
          <p14:tracePt t="86550" x="3613150" y="2000250"/>
          <p14:tracePt t="86561" x="3549650" y="1993900"/>
          <p14:tracePt t="86574" x="3460750" y="1987550"/>
          <p14:tracePt t="86587" x="3429000" y="1981200"/>
          <p14:tracePt t="86601" x="3378200" y="1981200"/>
          <p14:tracePt t="86614" x="3340100" y="1981200"/>
          <p14:tracePt t="86627" x="3327400" y="1981200"/>
          <p14:tracePt t="86641" x="3314700" y="1981200"/>
          <p14:tracePt t="86654" x="3308350" y="1981200"/>
          <p14:tracePt t="86734" x="0" y="0"/>
        </p14:tracePtLst>
        <p14:tracePtLst>
          <p14:tracePt t="139137" x="3879850" y="2806700"/>
          <p14:tracePt t="139143" x="3867150" y="2806700"/>
          <p14:tracePt t="139159" x="3848100" y="2806700"/>
          <p14:tracePt t="139167" x="3835400" y="2806700"/>
          <p14:tracePt t="139175" x="3810000" y="2800350"/>
          <p14:tracePt t="139185" x="3784600" y="2800350"/>
          <p14:tracePt t="139199" x="3721100" y="2787650"/>
          <p14:tracePt t="139212" x="3676650" y="2787650"/>
          <p14:tracePt t="139226" x="3581400" y="2768600"/>
          <p14:tracePt t="139239" x="3473450" y="2755900"/>
          <p14:tracePt t="139252" x="3416300" y="2743200"/>
          <p14:tracePt t="139265" x="3270250" y="2730500"/>
          <p14:tracePt t="139279" x="3130550" y="2705100"/>
          <p14:tracePt t="139292" x="3054350" y="2698750"/>
          <p14:tracePt t="139306" x="2921000" y="2673350"/>
          <p14:tracePt t="139319" x="2768600" y="2667000"/>
          <p14:tracePt t="139332" x="2692400" y="2660650"/>
          <p14:tracePt t="139345" x="2546350" y="2660650"/>
          <p14:tracePt t="139359" x="2406650" y="2654300"/>
          <p14:tracePt t="139372" x="2336800" y="2654300"/>
          <p14:tracePt t="139385" x="2203450" y="2654300"/>
          <p14:tracePt t="139399" x="2070100" y="2654300"/>
          <p14:tracePt t="139412" x="2000250" y="2654300"/>
          <p14:tracePt t="139425" x="1873250" y="2654300"/>
          <p14:tracePt t="139439" x="1746250" y="2654300"/>
          <p14:tracePt t="139452" x="1689100" y="2654300"/>
          <p14:tracePt t="139465" x="1587500" y="2654300"/>
          <p14:tracePt t="139479" x="1492250" y="2654300"/>
          <p14:tracePt t="139493" x="1447800" y="2673350"/>
          <p14:tracePt t="139506" x="1365250" y="2705100"/>
          <p14:tracePt t="139519" x="1289050" y="2730500"/>
          <p14:tracePt t="139532" x="1244600" y="2736850"/>
          <p14:tracePt t="139545" x="1174750" y="2749550"/>
          <p14:tracePt t="139559" x="1098550" y="2762250"/>
          <p14:tracePt t="139573" x="1060450" y="2768600"/>
          <p14:tracePt t="139585" x="990600" y="2774950"/>
          <p14:tracePt t="139599" x="920750" y="2787650"/>
          <p14:tracePt t="139612" x="882650" y="2787650"/>
          <p14:tracePt t="139625" x="838200" y="2800350"/>
          <p14:tracePt t="139639" x="768350" y="2825750"/>
          <p14:tracePt t="139652" x="736600" y="2832100"/>
          <p14:tracePt t="139666" x="679450" y="2857500"/>
          <p14:tracePt t="139679" x="654050" y="2857500"/>
          <p14:tracePt t="139692" x="628650" y="2863850"/>
          <p14:tracePt t="139705" x="603250" y="2882900"/>
          <p14:tracePt t="139719" x="596900" y="2895600"/>
          <p14:tracePt t="139732" x="590550" y="2914650"/>
          <p14:tracePt t="139746" x="584200" y="2933700"/>
          <p14:tracePt t="139760" x="584200" y="2965450"/>
          <p14:tracePt t="139772" x="584200" y="2971800"/>
          <p14:tracePt t="139786" x="584200" y="3003550"/>
          <p14:tracePt t="139799" x="584200" y="3022600"/>
          <p14:tracePt t="139813" x="584200" y="3041650"/>
          <p14:tracePt t="139825" x="590550" y="3073400"/>
          <p14:tracePt t="139839" x="609600" y="3105150"/>
          <p14:tracePt t="139852" x="609600" y="3124200"/>
          <p14:tracePt t="139865" x="628650" y="3155950"/>
          <p14:tracePt t="139879" x="647700" y="3187700"/>
          <p14:tracePt t="139892" x="654050" y="3200400"/>
          <p14:tracePt t="139906" x="666750" y="3219450"/>
          <p14:tracePt t="139919" x="692150" y="3257550"/>
          <p14:tracePt t="139932" x="711200" y="3270250"/>
          <p14:tracePt t="139946" x="730250" y="3295650"/>
          <p14:tracePt t="139959" x="755650" y="3308350"/>
          <p14:tracePt t="139972" x="768350" y="3321050"/>
          <p14:tracePt t="139985" x="812800" y="3340100"/>
          <p14:tracePt t="139999" x="844550" y="3352800"/>
          <p14:tracePt t="140012" x="876300" y="3371850"/>
          <p14:tracePt t="140026" x="946150" y="3384550"/>
          <p14:tracePt t="140039" x="1035050" y="3416300"/>
          <p14:tracePt t="140052" x="1098550" y="3441700"/>
          <p14:tracePt t="140066" x="1231900" y="3479800"/>
          <p14:tracePt t="140079" x="1371600" y="3517900"/>
          <p14:tracePt t="140092" x="1454150" y="3543300"/>
          <p14:tracePt t="140106" x="1606550" y="3581400"/>
          <p14:tracePt t="140120" x="1771650" y="3619500"/>
          <p14:tracePt t="140132" x="1847850" y="3632200"/>
          <p14:tracePt t="140145" x="1987550" y="3644900"/>
          <p14:tracePt t="140159" x="2152650" y="3644900"/>
          <p14:tracePt t="140172" x="2228850" y="3644900"/>
          <p14:tracePt t="140185" x="2393950" y="3644900"/>
          <p14:tracePt t="140199" x="2571750" y="3644900"/>
          <p14:tracePt t="140213" x="2647950" y="3651250"/>
          <p14:tracePt t="140225" x="2819400" y="3651250"/>
          <p14:tracePt t="140239" x="2984500" y="3651250"/>
          <p14:tracePt t="140252" x="3067050" y="3651250"/>
          <p14:tracePt t="140265" x="3213100" y="3651250"/>
          <p14:tracePt t="140279" x="3384550" y="3651250"/>
          <p14:tracePt t="140292" x="3479800" y="3651250"/>
          <p14:tracePt t="140306" x="3657600" y="3651250"/>
          <p14:tracePt t="140319" x="3797300" y="3651250"/>
          <p14:tracePt t="140332" x="3873500" y="3651250"/>
          <p14:tracePt t="140345" x="4025900" y="3651250"/>
          <p14:tracePt t="140359" x="4165600" y="3663950"/>
          <p14:tracePt t="140372" x="4222750" y="3663950"/>
          <p14:tracePt t="140385" x="4324350" y="3663950"/>
          <p14:tracePt t="140400" x="4425950" y="3663950"/>
          <p14:tracePt t="140412" x="4464050" y="3644900"/>
          <p14:tracePt t="140426" x="4552950" y="3632200"/>
          <p14:tracePt t="140439" x="4641850" y="3619500"/>
          <p14:tracePt t="140452" x="4673600" y="3613150"/>
          <p14:tracePt t="140465" x="4743450" y="3606800"/>
          <p14:tracePt t="140479" x="4832350" y="3587750"/>
          <p14:tracePt t="140492" x="4870450" y="3581400"/>
          <p14:tracePt t="140506" x="4953000" y="3543300"/>
          <p14:tracePt t="140519" x="5022850" y="3492500"/>
          <p14:tracePt t="140532" x="5054600" y="3467100"/>
          <p14:tracePt t="140545" x="5105400" y="3409950"/>
          <p14:tracePt t="140559" x="5137150" y="3365500"/>
          <p14:tracePt t="140572" x="5137150" y="3346450"/>
          <p14:tracePt t="140585" x="5162550" y="3302000"/>
          <p14:tracePt t="140599" x="5162550" y="3270250"/>
          <p14:tracePt t="140612" x="5162550" y="3257550"/>
          <p14:tracePt t="140625" x="5162550" y="3232150"/>
          <p14:tracePt t="140639" x="5162550" y="3213100"/>
          <p14:tracePt t="140652" x="5162550" y="3206750"/>
          <p14:tracePt t="140666" x="5162550" y="3194050"/>
          <p14:tracePt t="140679" x="5156200" y="3168650"/>
          <p14:tracePt t="140692" x="5143500" y="3155950"/>
          <p14:tracePt t="140705" x="5111750" y="3130550"/>
          <p14:tracePt t="140719" x="5029200" y="3098800"/>
          <p14:tracePt t="140732" x="4984750" y="3079750"/>
          <p14:tracePt t="140745" x="4838700" y="3048000"/>
          <p14:tracePt t="140759" x="4699000" y="3009900"/>
          <p14:tracePt t="140772" x="4610100" y="3003550"/>
          <p14:tracePt t="140785" x="4445000" y="2971800"/>
          <p14:tracePt t="140799" x="4267200" y="2946400"/>
          <p14:tracePt t="140812" x="4152900" y="2933700"/>
          <p14:tracePt t="140825" x="3943350" y="2901950"/>
          <p14:tracePt t="140839" x="3702050" y="2876550"/>
          <p14:tracePt t="140853" x="3587750" y="2851150"/>
          <p14:tracePt t="140866" x="3340100" y="2819400"/>
          <p14:tracePt t="140879" x="3105150" y="2806700"/>
          <p14:tracePt t="140892" x="3003550" y="2781300"/>
          <p14:tracePt t="140906" x="2838450" y="2781300"/>
          <p14:tracePt t="140919" x="2679700" y="2781300"/>
          <p14:tracePt t="140932" x="2609850" y="2781300"/>
          <p14:tracePt t="140946" x="2501900" y="2781300"/>
          <p14:tracePt t="140959" x="2387600" y="2781300"/>
          <p14:tracePt t="140972" x="2349500" y="2781300"/>
          <p14:tracePt t="140985" x="2292350" y="2781300"/>
          <p14:tracePt t="140999" x="2241550" y="2794000"/>
          <p14:tracePt t="141012" x="2235200" y="2794000"/>
          <p14:tracePt t="141026" x="2216150" y="2800350"/>
          <p14:tracePt t="141039" x="2209800" y="2800350"/>
          <p14:tracePt t="141070" x="2203450" y="2806700"/>
          <p14:tracePt t="141158" x="0" y="0"/>
        </p14:tracePtLst>
        <p14:tracePtLst>
          <p14:tracePt t="161175" x="3168650" y="3835400"/>
          <p14:tracePt t="161183" x="3162300" y="3835400"/>
          <p14:tracePt t="161190" x="3149600" y="3829050"/>
          <p14:tracePt t="161199" x="3143250" y="3829050"/>
          <p14:tracePt t="161212" x="3136900" y="3822700"/>
          <p14:tracePt t="161225" x="3124200" y="3816350"/>
          <p14:tracePt t="161238" x="3117850" y="3810000"/>
          <p14:tracePt t="161251" x="3105150" y="3810000"/>
          <p14:tracePt t="161265" x="3079750" y="3797300"/>
          <p14:tracePt t="161278" x="3048000" y="3790950"/>
          <p14:tracePt t="161292" x="3022600" y="3778250"/>
          <p14:tracePt t="161305" x="2978150" y="3771900"/>
          <p14:tracePt t="161318" x="2933700" y="3759200"/>
          <p14:tracePt t="161331" x="2895600" y="3740150"/>
          <p14:tracePt t="161345" x="2870200" y="3733800"/>
          <p14:tracePt t="161358" x="2806700" y="3721100"/>
          <p14:tracePt t="161371" x="2781300" y="3714750"/>
          <p14:tracePt t="161385" x="2730500" y="3702050"/>
          <p14:tracePt t="161398" x="2679700" y="3695700"/>
          <p14:tracePt t="161411" x="2660650" y="3689350"/>
          <p14:tracePt t="161425" x="2597150" y="3676650"/>
          <p14:tracePt t="161438" x="2495550" y="3657600"/>
          <p14:tracePt t="161451" x="2457450" y="3657600"/>
          <p14:tracePt t="161465" x="2368550" y="3644900"/>
          <p14:tracePt t="161478" x="2273300" y="3625850"/>
          <p14:tracePt t="161491" x="2222500" y="3625850"/>
          <p14:tracePt t="161505" x="2127250" y="3619500"/>
          <p14:tracePt t="161518" x="2019300" y="3600450"/>
          <p14:tracePt t="161531" x="1968500" y="3594100"/>
          <p14:tracePt t="161545" x="1847850" y="3587750"/>
          <p14:tracePt t="161558" x="1739900" y="3568700"/>
          <p14:tracePt t="161572" x="1695450" y="3562350"/>
          <p14:tracePt t="161585" x="1593850" y="3562350"/>
          <p14:tracePt t="161598" x="1498600" y="3562350"/>
          <p14:tracePt t="161611" x="1447800" y="3562350"/>
          <p14:tracePt t="161625" x="1352550" y="3562350"/>
          <p14:tracePt t="161638" x="1257300" y="3562350"/>
          <p14:tracePt t="161654" x="1212850" y="3568700"/>
          <p14:tracePt t="161655" x="1162050" y="3575050"/>
          <p14:tracePt t="161666" x="1104900" y="3581400"/>
          <p14:tracePt t="161678" x="990600" y="3600450"/>
          <p14:tracePt t="161691" x="958850" y="3600450"/>
          <p14:tracePt t="161705" x="850900" y="3613150"/>
          <p14:tracePt t="161719" x="774700" y="3625850"/>
          <p14:tracePt t="161732" x="736600" y="3632200"/>
          <p14:tracePt t="161746" x="685800" y="3632200"/>
          <p14:tracePt t="161759" x="641350" y="3632200"/>
          <p14:tracePt t="161771" x="615950" y="3632200"/>
          <p14:tracePt t="161785" x="571500" y="3632200"/>
          <p14:tracePt t="161798" x="546100" y="3632200"/>
          <p14:tracePt t="161811" x="533400" y="3632200"/>
          <p14:tracePt t="161825" x="508000" y="3638550"/>
          <p14:tracePt t="161838" x="482600" y="3657600"/>
          <p14:tracePt t="161852" x="463550" y="3657600"/>
          <p14:tracePt t="161865" x="450850" y="3676650"/>
          <p14:tracePt t="161878" x="412750" y="3695700"/>
          <p14:tracePt t="161891" x="400050" y="3708400"/>
          <p14:tracePt t="161905" x="355600" y="3740150"/>
          <p14:tracePt t="161919" x="330200" y="3765550"/>
          <p14:tracePt t="161932" x="323850" y="3784600"/>
          <p14:tracePt t="161945" x="298450" y="3803650"/>
          <p14:tracePt t="161958" x="279400" y="3848100"/>
          <p14:tracePt t="161972" x="279400" y="3854450"/>
          <p14:tracePt t="161985" x="273050" y="3892550"/>
          <p14:tracePt t="161998" x="266700" y="3924300"/>
          <p14:tracePt t="162011" x="266700" y="3943350"/>
          <p14:tracePt t="162026" x="266700" y="3975100"/>
          <p14:tracePt t="162038" x="266700" y="4013200"/>
          <p14:tracePt t="162052" x="266700" y="4032250"/>
          <p14:tracePt t="162065" x="266700" y="4076700"/>
          <p14:tracePt t="162078" x="266700" y="4114800"/>
          <p14:tracePt t="162091" x="266700" y="4140200"/>
          <p14:tracePt t="162106" x="279400" y="4178300"/>
          <p14:tracePt t="162119" x="292100" y="4216400"/>
          <p14:tracePt t="162131" x="311150" y="4248150"/>
          <p14:tracePt t="162145" x="330200" y="4292600"/>
          <p14:tracePt t="162158" x="374650" y="4356100"/>
          <p14:tracePt t="162171" x="412750" y="4394200"/>
          <p14:tracePt t="162185" x="488950" y="4457700"/>
          <p14:tracePt t="162198" x="577850" y="4527550"/>
          <p14:tracePt t="162212" x="615950" y="4552950"/>
          <p14:tracePt t="162225" x="723900" y="4610100"/>
          <p14:tracePt t="162238" x="819150" y="4660900"/>
          <p14:tracePt t="162251" x="869950" y="4686300"/>
          <p14:tracePt t="162265" x="958850" y="4718050"/>
          <p14:tracePt t="162278" x="1066800" y="4762500"/>
          <p14:tracePt t="162291" x="1136650" y="4794250"/>
          <p14:tracePt t="162305" x="1231900" y="4819650"/>
          <p14:tracePt t="162318" x="1346200" y="4832350"/>
          <p14:tracePt t="162331" x="1397000" y="4832350"/>
          <p14:tracePt t="162345" x="1511300" y="4832350"/>
          <p14:tracePt t="162358" x="1638300" y="4832350"/>
          <p14:tracePt t="162371" x="1682750" y="4832350"/>
          <p14:tracePt t="162385" x="1784350" y="4832350"/>
          <p14:tracePt t="162398" x="1905000" y="4832350"/>
          <p14:tracePt t="162412" x="1955800" y="4832350"/>
          <p14:tracePt t="162425" x="2076450" y="4832350"/>
          <p14:tracePt t="162438" x="2190750" y="4832350"/>
          <p14:tracePt t="162451" x="2260600" y="4832350"/>
          <p14:tracePt t="162465" x="2393950" y="4832350"/>
          <p14:tracePt t="162480" x="2514600" y="4832350"/>
          <p14:tracePt t="162491" x="2597150" y="4832350"/>
          <p14:tracePt t="162505" x="2743200" y="4832350"/>
          <p14:tracePt t="162518" x="2889250" y="4832350"/>
          <p14:tracePt t="162531" x="2978150" y="4832350"/>
          <p14:tracePt t="162545" x="3136900" y="4832350"/>
          <p14:tracePt t="162558" x="3295650" y="4813300"/>
          <p14:tracePt t="162572" x="3365500" y="4806950"/>
          <p14:tracePt t="162585" x="3505200" y="4775200"/>
          <p14:tracePt t="162598" x="3606800" y="4768850"/>
          <p14:tracePt t="162611" x="3657600" y="4762500"/>
          <p14:tracePt t="162624" x="3746500" y="4743450"/>
          <p14:tracePt t="162638" x="3829050" y="4718050"/>
          <p14:tracePt t="162652" x="3860800" y="4705350"/>
          <p14:tracePt t="162665" x="3930650" y="4660900"/>
          <p14:tracePt t="162678" x="3987800" y="4610100"/>
          <p14:tracePt t="162691" x="4006850" y="4578350"/>
          <p14:tracePt t="162705" x="4044950" y="4521200"/>
          <p14:tracePt t="162718" x="4076700" y="4470400"/>
          <p14:tracePt t="162731" x="4076700" y="4451350"/>
          <p14:tracePt t="162745" x="4095750" y="4394200"/>
          <p14:tracePt t="162759" x="4102100" y="4343400"/>
          <p14:tracePt t="162771" x="4102100" y="4324350"/>
          <p14:tracePt t="162785" x="4102100" y="4286250"/>
          <p14:tracePt t="162798" x="4102100" y="4248150"/>
          <p14:tracePt t="162811" x="4102100" y="4229100"/>
          <p14:tracePt t="162825" x="4095750" y="4197350"/>
          <p14:tracePt t="162838" x="4076700" y="4165600"/>
          <p14:tracePt t="162851" x="4064000" y="4146550"/>
          <p14:tracePt t="162865" x="4038600" y="4114800"/>
          <p14:tracePt t="162878" x="4000500" y="4083050"/>
          <p14:tracePt t="162891" x="3981450" y="4064000"/>
          <p14:tracePt t="162905" x="3924300" y="4025900"/>
          <p14:tracePt t="162918" x="3835400" y="3975100"/>
          <p14:tracePt t="162931" x="3784600" y="3962400"/>
          <p14:tracePt t="162945" x="3663950" y="3911600"/>
          <p14:tracePt t="162958" x="3498850" y="3873500"/>
          <p14:tracePt t="162971" x="3397250" y="3841750"/>
          <p14:tracePt t="162985" x="3200400" y="3803650"/>
          <p14:tracePt t="162998" x="3035300" y="3784600"/>
          <p14:tracePt t="163011" x="2946400" y="3778250"/>
          <p14:tracePt t="163025" x="2800350" y="3752850"/>
          <p14:tracePt t="163039" x="2660650" y="3733800"/>
          <p14:tracePt t="163051" x="2603500" y="3727450"/>
          <p14:tracePt t="163065" x="2508250" y="3714750"/>
          <p14:tracePt t="163078" x="2438400" y="3714750"/>
          <p14:tracePt t="163091" x="2393950" y="3714750"/>
          <p14:tracePt t="163105" x="2343150" y="3714750"/>
          <p14:tracePt t="163119" x="2311400" y="3714750"/>
          <p14:tracePt t="163132" x="2298700" y="3714750"/>
          <p14:tracePt t="163145" x="2273300" y="3714750"/>
          <p14:tracePt t="163158" x="2260600" y="3714750"/>
          <p14:tracePt t="163172" x="2254250" y="3714750"/>
          <p14:tracePt t="163191" x="2247900" y="3714750"/>
          <p14:tracePt t="163214" x="0" y="0"/>
        </p14:tracePtLst>
        <p14:tracePtLst>
          <p14:tracePt t="176672" x="3994150" y="4311650"/>
          <p14:tracePt t="176687" x="3994150" y="4298950"/>
          <p14:tracePt t="176695" x="3981450" y="4298950"/>
          <p14:tracePt t="176704" x="3949700" y="4292600"/>
          <p14:tracePt t="176718" x="3905250" y="4273550"/>
          <p14:tracePt t="176731" x="3873500" y="4267200"/>
          <p14:tracePt t="176744" x="3810000" y="4254500"/>
          <p14:tracePt t="176757" x="3784600" y="4248150"/>
          <p14:tracePt t="176771" x="3695700" y="4222750"/>
          <p14:tracePt t="176784" x="3606800" y="4216400"/>
          <p14:tracePt t="176797" x="3562350" y="4210050"/>
          <p14:tracePt t="176811" x="3479800" y="4210050"/>
          <p14:tracePt t="176825" x="3384550" y="4210050"/>
          <p14:tracePt t="176838" x="3276600" y="4210050"/>
          <p14:tracePt t="176851" x="3213100" y="4210050"/>
          <p14:tracePt t="176864" x="3098800" y="4210050"/>
          <p14:tracePt t="176878" x="2984500" y="4210050"/>
          <p14:tracePt t="176891" x="2927350" y="4210050"/>
          <p14:tracePt t="176904" x="2819400" y="4210050"/>
          <p14:tracePt t="176917" x="2749550" y="4210050"/>
          <p14:tracePt t="176931" x="2622550" y="4203700"/>
          <p14:tracePt t="176944" x="2476500" y="4178300"/>
          <p14:tracePt t="176957" x="2387600" y="4171950"/>
          <p14:tracePt t="176971" x="2197100" y="4146550"/>
          <p14:tracePt t="176984" x="2000250" y="4114800"/>
          <p14:tracePt t="176997" x="1911350" y="4108450"/>
          <p14:tracePt t="177011" x="1771650" y="4102100"/>
          <p14:tracePt t="177024" x="1619250" y="4095750"/>
          <p14:tracePt t="177037" x="1549400" y="4083050"/>
          <p14:tracePt t="177051" x="1416050" y="4083050"/>
          <p14:tracePt t="177064" x="1314450" y="4070350"/>
          <p14:tracePt t="177078" x="1250950" y="4064000"/>
          <p14:tracePt t="177091" x="1149350" y="4051300"/>
          <p14:tracePt t="177105" x="1098550" y="4044950"/>
          <p14:tracePt t="177118" x="1073150" y="4044950"/>
          <p14:tracePt t="177119" x="1041400" y="4044950"/>
          <p14:tracePt t="177131" x="1016000" y="4044950"/>
          <p14:tracePt t="177144" x="946150" y="4044950"/>
          <p14:tracePt t="177157" x="920750" y="4044950"/>
          <p14:tracePt t="177159" x="895350" y="4044950"/>
          <p14:tracePt t="177171" x="863600" y="4044950"/>
          <p14:tracePt t="177184" x="800100" y="4044950"/>
          <p14:tracePt t="177198" x="742950" y="4044950"/>
          <p14:tracePt t="177212" x="717550" y="4044950"/>
          <p14:tracePt t="177224" x="673100" y="4044950"/>
          <p14:tracePt t="177237" x="666750" y="4044950"/>
          <p14:tracePt t="177251" x="635000" y="4051300"/>
          <p14:tracePt t="177264" x="603250" y="4070350"/>
          <p14:tracePt t="177278" x="596900" y="4076700"/>
          <p14:tracePt t="177293" x="571500" y="4095750"/>
          <p14:tracePt t="177294" x="565150" y="4095750"/>
          <p14:tracePt t="177304" x="552450" y="4114800"/>
          <p14:tracePt t="177319" x="546100" y="4127500"/>
          <p14:tracePt t="177331" x="539750" y="4140200"/>
          <p14:tracePt t="177344" x="539750" y="4152900"/>
          <p14:tracePt t="177358" x="533400" y="4184650"/>
          <p14:tracePt t="177372" x="533400" y="4203700"/>
          <p14:tracePt t="177384" x="533400" y="4229100"/>
          <p14:tracePt t="177397" x="527050" y="4241800"/>
          <p14:tracePt t="177411" x="527050" y="4254500"/>
          <p14:tracePt t="177424" x="527050" y="4267200"/>
          <p14:tracePt t="177437" x="527050" y="4279900"/>
          <p14:tracePt t="177451" x="527050" y="4311650"/>
          <p14:tracePt t="177465" x="527050" y="4330700"/>
          <p14:tracePt t="177481" x="527050" y="4349750"/>
          <p14:tracePt t="177491" x="539750" y="4368800"/>
          <p14:tracePt t="177504" x="539750" y="4381500"/>
          <p14:tracePt t="177518" x="558800" y="4419600"/>
          <p14:tracePt t="177531" x="565150" y="4425950"/>
          <p14:tracePt t="177545" x="596900" y="4464050"/>
          <p14:tracePt t="177558" x="635000" y="4508500"/>
          <p14:tracePt t="177571" x="660400" y="4533900"/>
          <p14:tracePt t="177584" x="717550" y="4559300"/>
          <p14:tracePt t="177598" x="793750" y="4591050"/>
          <p14:tracePt t="177612" x="825500" y="4597400"/>
          <p14:tracePt t="177625" x="908050" y="4622800"/>
          <p14:tracePt t="177638" x="952500" y="4622800"/>
          <p14:tracePt t="177651" x="1060450" y="4635500"/>
          <p14:tracePt t="177665" x="1162050" y="4654550"/>
          <p14:tracePt t="177678" x="1263650" y="4654550"/>
          <p14:tracePt t="177691" x="1301750" y="4654550"/>
          <p14:tracePt t="177704" x="1428750" y="4660900"/>
          <p14:tracePt t="177717" x="1479550" y="4660900"/>
          <p14:tracePt t="177719" x="1524000" y="4660900"/>
          <p14:tracePt t="177731" x="1562100" y="4660900"/>
          <p14:tracePt t="177745" x="1651000" y="4660900"/>
          <p14:tracePt t="177757" x="1695450" y="4660900"/>
          <p14:tracePt t="177771" x="1790700" y="4660900"/>
          <p14:tracePt t="177784" x="1892300" y="4660900"/>
          <p14:tracePt t="177797" x="1936750" y="4654550"/>
          <p14:tracePt t="177811" x="2038350" y="4654550"/>
          <p14:tracePt t="177824" x="2146300" y="4654550"/>
          <p14:tracePt t="177837" x="2216150" y="4654550"/>
          <p14:tracePt t="177851" x="2343150" y="4654550"/>
          <p14:tracePt t="177864" x="2482850" y="4648200"/>
          <p14:tracePt t="177877" x="2559050" y="4648200"/>
          <p14:tracePt t="177879" x="2628900" y="4648200"/>
          <p14:tracePt t="177891" x="2698750" y="4648200"/>
          <p14:tracePt t="177904" x="2832100" y="4648200"/>
          <p14:tracePt t="177917" x="2901950" y="4648200"/>
          <p14:tracePt t="177918" x="2971800" y="4648200"/>
          <p14:tracePt t="177931" x="3041650" y="4648200"/>
          <p14:tracePt t="177944" x="3175000" y="4648200"/>
          <p14:tracePt t="177957" x="3244850" y="4648200"/>
          <p14:tracePt t="177971" x="3378200" y="4648200"/>
          <p14:tracePt t="177984" x="3505200" y="4648200"/>
          <p14:tracePt t="177997" x="3562350" y="4648200"/>
          <p14:tracePt t="178011" x="3670300" y="4648200"/>
          <p14:tracePt t="178024" x="3752850" y="4629150"/>
          <p14:tracePt t="178037" x="3790950" y="4622800"/>
          <p14:tracePt t="178051" x="3854450" y="4616450"/>
          <p14:tracePt t="178064" x="3911600" y="4603750"/>
          <p14:tracePt t="178077" x="3937000" y="4591050"/>
          <p14:tracePt t="178091" x="3975100" y="4578350"/>
          <p14:tracePt t="178105" x="4000500" y="4572000"/>
          <p14:tracePt t="178120" x="4019550" y="4559300"/>
          <p14:tracePt t="178131" x="4038600" y="4559300"/>
          <p14:tracePt t="178144" x="4057650" y="4546600"/>
          <p14:tracePt t="178158" x="4089400" y="4546600"/>
          <p14:tracePt t="178171" x="4102100" y="4540250"/>
          <p14:tracePt t="178184" x="4133850" y="4527550"/>
          <p14:tracePt t="178199" x="4159250" y="4514850"/>
          <p14:tracePt t="178224" x="4171950" y="4502150"/>
          <p14:tracePt t="178262" x="4178300" y="4495800"/>
          <p14:tracePt t="178335" x="4178300" y="4489450"/>
          <p14:tracePt t="178335" x="0" y="0"/>
        </p14:tracePtLst>
        <p14:tracePtLst>
          <p14:tracePt t="189992" x="2044700" y="4787900"/>
          <p14:tracePt t="189999" x="2038350" y="4787900"/>
          <p14:tracePt t="190007" x="2006600" y="4775200"/>
          <p14:tracePt t="190015" x="1949450" y="4762500"/>
          <p14:tracePt t="190024" x="1905000" y="4749800"/>
          <p14:tracePt t="190037" x="1841500" y="4743450"/>
          <p14:tracePt t="190050" x="1746250" y="4724400"/>
          <p14:tracePt t="190064" x="1651000" y="4718050"/>
          <p14:tracePt t="190077" x="1593850" y="4718050"/>
          <p14:tracePt t="190090" x="1479550" y="4711700"/>
          <p14:tracePt t="190104" x="1352550" y="4711700"/>
          <p14:tracePt t="190117" x="1289050" y="4711700"/>
          <p14:tracePt t="190130" x="1168400" y="4711700"/>
          <p14:tracePt t="190144" x="1060450" y="4711700"/>
          <p14:tracePt t="190157" x="990600" y="4724400"/>
          <p14:tracePt t="190170" x="850900" y="4737100"/>
          <p14:tracePt t="190184" x="730250" y="4762500"/>
          <p14:tracePt t="190198" x="666750" y="4762500"/>
          <p14:tracePt t="190210" x="571500" y="4775200"/>
          <p14:tracePt t="190224" x="514350" y="4787900"/>
          <p14:tracePt t="190237" x="488950" y="4794250"/>
          <p14:tracePt t="190250" x="438150" y="4800600"/>
          <p14:tracePt t="190263" x="393700" y="4806950"/>
          <p14:tracePt t="190278" x="374650" y="4813300"/>
          <p14:tracePt t="190291" x="349250" y="4826000"/>
          <p14:tracePt t="190303" x="317500" y="4845050"/>
          <p14:tracePt t="190317" x="304800" y="4851400"/>
          <p14:tracePt t="190330" x="292100" y="4870450"/>
          <p14:tracePt t="190344" x="279400" y="4895850"/>
          <p14:tracePt t="190357" x="279400" y="4908550"/>
          <p14:tracePt t="190371" x="279400" y="4940300"/>
          <p14:tracePt t="190385" x="279400" y="4978400"/>
          <p14:tracePt t="190397" x="279400" y="5003800"/>
          <p14:tracePt t="190400" x="279400" y="5022850"/>
          <p14:tracePt t="190410" x="292100" y="5054600"/>
          <p14:tracePt t="190424" x="323850" y="5111750"/>
          <p14:tracePt t="190437" x="355600" y="5149850"/>
          <p14:tracePt t="190452" x="444500" y="5200650"/>
          <p14:tracePt t="190464" x="520700" y="5245100"/>
          <p14:tracePt t="190478" x="603250" y="5276850"/>
          <p14:tracePt t="190490" x="628650" y="5289550"/>
          <p14:tracePt t="190504" x="723900" y="5314950"/>
          <p14:tracePt t="190517" x="787400" y="5327650"/>
          <p14:tracePt t="190531" x="876300" y="5353050"/>
          <p14:tracePt t="190544" x="984250" y="5378450"/>
          <p14:tracePt t="190557" x="1028700" y="5391150"/>
          <p14:tracePt t="190559" x="1085850" y="5403850"/>
          <p14:tracePt t="190570" x="1155700" y="5410200"/>
          <p14:tracePt t="190584" x="1244600" y="5429250"/>
          <p14:tracePt t="190597" x="1308100" y="5441950"/>
          <p14:tracePt t="190598" x="1397000" y="5448300"/>
          <p14:tracePt t="190610" x="1479550" y="5454650"/>
          <p14:tracePt t="190624" x="1625600" y="5480050"/>
          <p14:tracePt t="190637" x="1695450" y="5492750"/>
          <p14:tracePt t="190651" x="1841500" y="5518150"/>
          <p14:tracePt t="190663" x="2000250" y="5530850"/>
          <p14:tracePt t="190677" x="2076450" y="5549900"/>
          <p14:tracePt t="190690" x="2254250" y="5549900"/>
          <p14:tracePt t="190704" x="2432050" y="5549900"/>
          <p14:tracePt t="190717" x="2508250" y="5549900"/>
          <p14:tracePt t="190731" x="2667000" y="5549900"/>
          <p14:tracePt t="190744" x="2832100" y="5549900"/>
          <p14:tracePt t="190757" x="2927350" y="5549900"/>
          <p14:tracePt t="190770" x="3124200" y="5549900"/>
          <p14:tracePt t="190785" x="3289300" y="5549900"/>
          <p14:tracePt t="190797" x="3359150" y="5549900"/>
          <p14:tracePt t="190810" x="3492500" y="5549900"/>
          <p14:tracePt t="190823" x="3600450" y="5549900"/>
          <p14:tracePt t="190837" x="3644900" y="5549900"/>
          <p14:tracePt t="190850" x="3759200" y="5518150"/>
          <p14:tracePt t="190864" x="3848100" y="5499100"/>
          <p14:tracePt t="190877" x="3898900" y="5473700"/>
          <p14:tracePt t="190891" x="3975100" y="5435600"/>
          <p14:tracePt t="190906" x="4044950" y="5391150"/>
          <p14:tracePt t="190918" x="4083050" y="5359400"/>
          <p14:tracePt t="190935" x="4089400" y="5346700"/>
          <p14:tracePt t="190943" x="4102100" y="5321300"/>
          <p14:tracePt t="190957" x="4108450" y="5314950"/>
          <p14:tracePt t="190970" x="4108450" y="5295900"/>
          <p14:tracePt t="190984" x="4114800" y="5270500"/>
          <p14:tracePt t="190999" x="4114800" y="5245100"/>
          <p14:tracePt t="191010" x="4114800" y="5232400"/>
          <p14:tracePt t="191025" x="4114800" y="5200650"/>
          <p14:tracePt t="191037" x="4114800" y="5181600"/>
          <p14:tracePt t="191050" x="4044950" y="5118100"/>
          <p14:tracePt t="191064" x="3956050" y="5073650"/>
          <p14:tracePt t="191077" x="3898900" y="5048250"/>
          <p14:tracePt t="191090" x="3771900" y="5022850"/>
          <p14:tracePt t="191104" x="3644900" y="4984750"/>
          <p14:tracePt t="191117" x="3575050" y="4984750"/>
          <p14:tracePt t="191130" x="3384550" y="4965700"/>
          <p14:tracePt t="191144" x="3016250" y="4889500"/>
          <p14:tracePt t="191157" x="2838450" y="4889500"/>
          <p14:tracePt t="191159" x="2628900" y="4870450"/>
          <p14:tracePt t="191170" x="2489200" y="4870450"/>
          <p14:tracePt t="191184" x="2292350" y="4870450"/>
          <p14:tracePt t="191198" x="2120900" y="4870450"/>
          <p14:tracePt t="191210" x="2025650" y="4870450"/>
          <p14:tracePt t="191224" x="1860550" y="4870450"/>
          <p14:tracePt t="191237" x="1771650" y="4870450"/>
          <p14:tracePt t="191250" x="1600200" y="4870450"/>
          <p14:tracePt t="191264" x="1460500" y="4870450"/>
          <p14:tracePt t="191277" x="1428750" y="4870450"/>
          <p14:tracePt t="191292" x="1339850" y="4870450"/>
          <p14:tracePt t="191304" x="1263650" y="4870450"/>
          <p14:tracePt t="191317" x="1225550" y="4870450"/>
          <p14:tracePt t="191330" x="1143000" y="4876800"/>
          <p14:tracePt t="191343" x="1073150" y="4876800"/>
          <p14:tracePt t="191357" x="1041400" y="4876800"/>
          <p14:tracePt t="191359" x="1016000" y="4876800"/>
          <p14:tracePt t="191370" x="971550" y="4883150"/>
          <p14:tracePt t="191384" x="939800" y="4889500"/>
          <p14:tracePt t="191397" x="920750" y="4895850"/>
          <p14:tracePt t="191410" x="908050" y="4902200"/>
          <p14:tracePt t="191423" x="895350" y="4902200"/>
          <p14:tracePt t="191463" x="0" y="0"/>
        </p14:tracePtLst>
        <p14:tracePtLst>
          <p14:tracePt t="210888" x="8801100" y="5562600"/>
          <p14:tracePt t="210903" x="8794750" y="5562600"/>
          <p14:tracePt t="210910" x="8782050" y="5562600"/>
          <p14:tracePt t="210918" x="8763000" y="5562600"/>
          <p14:tracePt t="210930" x="8737600" y="5562600"/>
          <p14:tracePt t="210943" x="8674100" y="5562600"/>
          <p14:tracePt t="210956" x="8648700" y="5562600"/>
          <p14:tracePt t="210969" x="8604250" y="5562600"/>
          <p14:tracePt t="210983" x="8566150" y="5562600"/>
          <p14:tracePt t="210996" x="8540750" y="5562600"/>
          <p14:tracePt t="211010" x="8477250" y="5562600"/>
          <p14:tracePt t="211023" x="8432800" y="5562600"/>
          <p14:tracePt t="211037" x="8407400" y="5562600"/>
          <p14:tracePt t="211050" x="8362950" y="5562600"/>
          <p14:tracePt t="211063" x="8286750" y="5568950"/>
          <p14:tracePt t="211076" x="8248650" y="5575300"/>
          <p14:tracePt t="211090" x="8147050" y="5581650"/>
          <p14:tracePt t="211103" x="8064500" y="5594350"/>
          <p14:tracePt t="211116" x="8039100" y="5607050"/>
          <p14:tracePt t="211129" x="7975600" y="5619750"/>
          <p14:tracePt t="211143" x="7937500" y="5638800"/>
          <p14:tracePt t="211156" x="7918450" y="5638800"/>
          <p14:tracePt t="211169" x="7880350" y="5664200"/>
          <p14:tracePt t="211183" x="7835900" y="5689600"/>
          <p14:tracePt t="211196" x="7816850" y="5702300"/>
          <p14:tracePt t="211209" x="7785100" y="5721350"/>
          <p14:tracePt t="211223" x="7766050" y="5740400"/>
          <p14:tracePt t="211236" x="7753350" y="5746750"/>
          <p14:tracePt t="211249" x="7734300" y="5765800"/>
          <p14:tracePt t="211263" x="7721600" y="5784850"/>
          <p14:tracePt t="211276" x="7715250" y="5803900"/>
          <p14:tracePt t="211290" x="7715250" y="5822950"/>
          <p14:tracePt t="211303" x="7702550" y="5854700"/>
          <p14:tracePt t="211316" x="7702550" y="5873750"/>
          <p14:tracePt t="211330" x="7702550" y="5892800"/>
          <p14:tracePt t="211343" x="7702550" y="5911850"/>
          <p14:tracePt t="211356" x="7702550" y="5924550"/>
          <p14:tracePt t="211370" x="7708900" y="5949950"/>
          <p14:tracePt t="211383" x="7734300" y="5988050"/>
          <p14:tracePt t="211396" x="7747000" y="6000750"/>
          <p14:tracePt t="211410" x="7753350" y="6013450"/>
          <p14:tracePt t="211423" x="7772400" y="6032500"/>
          <p14:tracePt t="211436" x="7778750" y="6051550"/>
          <p14:tracePt t="211450" x="7823200" y="6064250"/>
          <p14:tracePt t="211463" x="7905750" y="6096000"/>
          <p14:tracePt t="211476" x="7950200" y="6121400"/>
          <p14:tracePt t="211489" x="8058150" y="6153150"/>
          <p14:tracePt t="211503" x="8172450" y="6184900"/>
          <p14:tracePt t="211516" x="8223250" y="6197600"/>
          <p14:tracePt t="211530" x="8337550" y="6235700"/>
          <p14:tracePt t="211543" x="8439150" y="6261100"/>
          <p14:tracePt t="211556" x="8477250" y="6267450"/>
          <p14:tracePt t="211569" x="8578850" y="6286500"/>
          <p14:tracePt t="211583" x="8648700" y="6292850"/>
          <p14:tracePt t="211596" x="8693150" y="6292850"/>
          <p14:tracePt t="211609" x="8788400" y="6299200"/>
          <p14:tracePt t="211624" x="8909050" y="6299200"/>
          <p14:tracePt t="211636" x="8985250" y="6299200"/>
          <p14:tracePt t="211651" x="9124950" y="6299200"/>
          <p14:tracePt t="211663" x="9251950" y="6286500"/>
          <p14:tracePt t="211676" x="9315450" y="6280150"/>
          <p14:tracePt t="211689" x="9417050" y="6267450"/>
          <p14:tracePt t="211703" x="9518650" y="6242050"/>
          <p14:tracePt t="211716" x="9556750" y="6235700"/>
          <p14:tracePt t="211730" x="9658350" y="6197600"/>
          <p14:tracePt t="211743" x="9740900" y="6146800"/>
          <p14:tracePt t="211756" x="9772650" y="6115050"/>
          <p14:tracePt t="211769" x="9842500" y="6076950"/>
          <p14:tracePt t="211783" x="9880600" y="6038850"/>
          <p14:tracePt t="211796" x="9899650" y="6013450"/>
          <p14:tracePt t="211809" x="9931400" y="5969000"/>
          <p14:tracePt t="211823" x="9956800" y="5918200"/>
          <p14:tracePt t="211836" x="9963150" y="5905500"/>
          <p14:tracePt t="211849" x="9982200" y="5880100"/>
          <p14:tracePt t="211863" x="10013950" y="5842000"/>
          <p14:tracePt t="211876" x="10033000" y="5829300"/>
          <p14:tracePt t="211890" x="10052050" y="5797550"/>
          <p14:tracePt t="211903" x="10071100" y="5778500"/>
          <p14:tracePt t="211917" x="10077450" y="5778500"/>
          <p14:tracePt t="211929" x="10090150" y="5753100"/>
          <p14:tracePt t="211943" x="10096500" y="5746750"/>
          <p14:tracePt t="211956" x="10109200" y="5727700"/>
          <p14:tracePt t="211970" x="10128250" y="5715000"/>
          <p14:tracePt t="211983" x="10134600" y="5702300"/>
          <p14:tracePt t="211996" x="10134600" y="5689600"/>
          <p14:tracePt t="212010" x="10134600" y="5670550"/>
          <p14:tracePt t="212023" x="10134600" y="5657850"/>
          <p14:tracePt t="212038" x="10134600" y="5651500"/>
          <p14:tracePt t="212056" x="10134600" y="5638800"/>
          <p14:tracePt t="212063" x="10128250" y="5638800"/>
          <p14:tracePt t="212076" x="10128250" y="5632450"/>
          <p14:tracePt t="212089" x="10083800" y="5619750"/>
          <p14:tracePt t="212103" x="9982200" y="5600700"/>
          <p14:tracePt t="212116" x="9906000" y="5594350"/>
          <p14:tracePt t="212129" x="9772650" y="5568950"/>
          <p14:tracePt t="212143" x="9626600" y="5556250"/>
          <p14:tracePt t="212156" x="9556750" y="5543550"/>
          <p14:tracePt t="212170" x="9436100" y="5530850"/>
          <p14:tracePt t="212183" x="9302750" y="5511800"/>
          <p14:tracePt t="212197" x="9232900" y="5511800"/>
          <p14:tracePt t="212209" x="9080500" y="5505450"/>
          <p14:tracePt t="212223" x="8972550" y="5505450"/>
          <p14:tracePt t="212236" x="8921750" y="5505450"/>
          <p14:tracePt t="212249" x="8832850" y="5505450"/>
          <p14:tracePt t="212263" x="8763000" y="5518150"/>
          <p14:tracePt t="212277" x="8724900" y="5530850"/>
          <p14:tracePt t="212278" x="8705850" y="5543550"/>
          <p14:tracePt t="212290" x="8674100" y="5549900"/>
          <p14:tracePt t="212303" x="8629650" y="5588000"/>
          <p14:tracePt t="212316" x="8591550" y="5607050"/>
          <p14:tracePt t="212329" x="8553450" y="5626100"/>
          <p14:tracePt t="212343" x="8502650" y="5651500"/>
          <p14:tracePt t="212356" x="8483600" y="5657850"/>
          <p14:tracePt t="212370" x="8464550" y="5676900"/>
          <p14:tracePt t="212383" x="8445500" y="5695950"/>
          <p14:tracePt t="212396" x="8432800" y="5708650"/>
          <p14:tracePt t="212409" x="8432800" y="5715000"/>
          <p14:tracePt t="212423" x="8432800" y="5727700"/>
          <p14:tracePt t="212436" x="8432800" y="5734050"/>
          <p14:tracePt t="212451" x="8432800" y="5746750"/>
          <p14:tracePt t="212463" x="8432800" y="5753100"/>
          <p14:tracePt t="212494" x="0" y="0"/>
        </p14:tracePtLst>
        <p14:tracePtLst>
          <p14:tracePt t="225847" x="6470650" y="5994400"/>
          <p14:tracePt t="225856" x="6464300" y="5988050"/>
          <p14:tracePt t="225862" x="6451600" y="5988050"/>
          <p14:tracePt t="225876" x="6438900" y="5988050"/>
          <p14:tracePt t="225889" x="6394450" y="5988050"/>
          <p14:tracePt t="225903" x="6362700" y="5988050"/>
          <p14:tracePt t="225917" x="6337300" y="5988050"/>
          <p14:tracePt t="225929" x="6286500" y="5988050"/>
          <p14:tracePt t="225942" x="6216650" y="5988050"/>
          <p14:tracePt t="225956" x="6191250" y="5988050"/>
          <p14:tracePt t="225969" x="6140450" y="5988050"/>
          <p14:tracePt t="225982" x="6083300" y="6000750"/>
          <p14:tracePt t="225996" x="6057900" y="6007100"/>
          <p14:tracePt t="226009" x="6007100" y="6007100"/>
          <p14:tracePt t="226022" x="5949950" y="6007100"/>
          <p14:tracePt t="226036" x="5924550" y="6007100"/>
          <p14:tracePt t="226049" x="5892800" y="6007100"/>
          <p14:tracePt t="226062" x="5854700" y="6013450"/>
          <p14:tracePt t="226076" x="5842000" y="6026150"/>
          <p14:tracePt t="226089" x="5816600" y="6032500"/>
          <p14:tracePt t="226102" x="5784850" y="6038850"/>
          <p14:tracePt t="226116" x="5778500" y="6038850"/>
          <p14:tracePt t="226129" x="5753100" y="6051550"/>
          <p14:tracePt t="226143" x="5727700" y="6057900"/>
          <p14:tracePt t="226156" x="5727700" y="6064250"/>
          <p14:tracePt t="226170" x="5702300" y="6083300"/>
          <p14:tracePt t="226183" x="5689600" y="6096000"/>
          <p14:tracePt t="226197" x="5689600" y="6108700"/>
          <p14:tracePt t="226209" x="5683250" y="6121400"/>
          <p14:tracePt t="226222" x="5683250" y="6134100"/>
          <p14:tracePt t="226236" x="5683250" y="6146800"/>
          <p14:tracePt t="226249" x="5689600" y="6159500"/>
          <p14:tracePt t="226262" x="5715000" y="6184900"/>
          <p14:tracePt t="226276" x="5727700" y="6203950"/>
          <p14:tracePt t="226289" x="5791200" y="6235700"/>
          <p14:tracePt t="226302" x="5854700" y="6267450"/>
          <p14:tracePt t="226316" x="5924550" y="6292850"/>
          <p14:tracePt t="226329" x="6045200" y="6318250"/>
          <p14:tracePt t="226342" x="6178550" y="6362700"/>
          <p14:tracePt t="226356" x="6261100" y="6369050"/>
          <p14:tracePt t="226370" x="6413500" y="6388100"/>
          <p14:tracePt t="226382" x="6565900" y="6394450"/>
          <p14:tracePt t="226396" x="6642100" y="6394450"/>
          <p14:tracePt t="226409" x="6762750" y="6394450"/>
          <p14:tracePt t="226423" x="6877050" y="6394450"/>
          <p14:tracePt t="226436" x="6921500" y="6394450"/>
          <p14:tracePt t="226451" x="7010400" y="6394450"/>
          <p14:tracePt t="226454" x="7061200" y="6388100"/>
          <p14:tracePt t="226463" x="7112000" y="6381750"/>
          <p14:tracePt t="226476" x="7156450" y="6375400"/>
          <p14:tracePt t="226489" x="7251700" y="6362700"/>
          <p14:tracePt t="226502" x="7378700" y="6343650"/>
          <p14:tracePt t="226515" x="7435850" y="6330950"/>
          <p14:tracePt t="226529" x="7531100" y="6318250"/>
          <p14:tracePt t="226543" x="7658100" y="6299200"/>
          <p14:tracePt t="226556" x="7727950" y="6292850"/>
          <p14:tracePt t="226569" x="7848600" y="6280150"/>
          <p14:tracePt t="226582" x="7956550" y="6261100"/>
          <p14:tracePt t="226596" x="8020050" y="6254750"/>
          <p14:tracePt t="226609" x="8153400" y="6248400"/>
          <p14:tracePt t="226623" x="8280400" y="6248400"/>
          <p14:tracePt t="226636" x="8356600" y="6248400"/>
          <p14:tracePt t="226650" x="8489950" y="6248400"/>
          <p14:tracePt t="226662" x="8629650" y="6248400"/>
          <p14:tracePt t="226676" x="8686800" y="6235700"/>
          <p14:tracePt t="226689" x="8788400" y="6223000"/>
          <p14:tracePt t="226702" x="8921750" y="6197600"/>
          <p14:tracePt t="226716" x="8985250" y="6184900"/>
          <p14:tracePt t="226730" x="9099550" y="6165850"/>
          <p14:tracePt t="226743" x="9207500" y="6153150"/>
          <p14:tracePt t="226756" x="9232900" y="6146800"/>
          <p14:tracePt t="226769" x="9309100" y="6115050"/>
          <p14:tracePt t="226782" x="9347200" y="6096000"/>
          <p14:tracePt t="226796" x="9359900" y="6089650"/>
          <p14:tracePt t="226809" x="9378950" y="6076950"/>
          <p14:tracePt t="226823" x="9391650" y="6070600"/>
          <p14:tracePt t="226836" x="9410700" y="6057900"/>
          <p14:tracePt t="226849" x="9423400" y="6057900"/>
          <p14:tracePt t="226862" x="9429750" y="6051550"/>
          <p14:tracePt t="226903" x="9429750" y="6045200"/>
          <p14:tracePt t="226910" x="9429750" y="6038850"/>
          <p14:tracePt t="226918" x="9429750" y="6032500"/>
          <p14:tracePt t="226929" x="9404350" y="6026150"/>
          <p14:tracePt t="226942" x="9302750" y="6013450"/>
          <p14:tracePt t="226956" x="9232900" y="6000750"/>
          <p14:tracePt t="226969" x="9061450" y="6000750"/>
          <p14:tracePt t="226983" x="8877300" y="6000750"/>
          <p14:tracePt t="226996" x="8775700" y="6000750"/>
          <p14:tracePt t="227009" x="8566150" y="6000750"/>
          <p14:tracePt t="227022" x="8369300" y="6000750"/>
          <p14:tracePt t="227035" x="8286750" y="6000750"/>
          <p14:tracePt t="227049" x="8147050" y="6000750"/>
          <p14:tracePt t="227062" x="7975600" y="6000750"/>
          <p14:tracePt t="227075" x="7899400" y="6007100"/>
          <p14:tracePt t="227089" x="7727950" y="6026150"/>
          <p14:tracePt t="227103" x="7550150" y="6045200"/>
          <p14:tracePt t="227116" x="7493000" y="6051550"/>
          <p14:tracePt t="227129" x="7378700" y="6064250"/>
          <p14:tracePt t="227142" x="7302500" y="6076950"/>
          <p14:tracePt t="227156" x="7264400" y="6083300"/>
          <p14:tracePt t="227170" x="7181850" y="6089650"/>
          <p14:tracePt t="227184" x="7080250" y="6089650"/>
          <p14:tracePt t="227196" x="7010400" y="6089650"/>
          <p14:tracePt t="227209" x="6877050" y="6089650"/>
          <p14:tracePt t="227222" x="6731000" y="6089650"/>
          <p14:tracePt t="227235" x="6667500" y="6089650"/>
          <p14:tracePt t="227251" x="6578600" y="6089650"/>
          <p14:tracePt t="227262" x="6521450" y="6089650"/>
          <p14:tracePt t="227276" x="6496050" y="6089650"/>
          <p14:tracePt t="227289" x="6438900" y="6089650"/>
          <p14:tracePt t="227302" x="6381750" y="6089650"/>
          <p14:tracePt t="227316" x="6337300" y="6089650"/>
          <p14:tracePt t="227329" x="6254750" y="6089650"/>
          <p14:tracePt t="227342" x="6172200" y="6089650"/>
          <p14:tracePt t="227356" x="6134100" y="6089650"/>
          <p14:tracePt t="227369" x="6064250" y="6089650"/>
          <p14:tracePt t="227382" x="6019800" y="6089650"/>
          <p14:tracePt t="227396" x="6000750" y="6089650"/>
          <p14:tracePt t="227409" x="5975350" y="6096000"/>
          <p14:tracePt t="227424" x="5969000" y="6096000"/>
          <p14:tracePt t="227438" x="5956300" y="6096000"/>
          <p14:tracePt t="227518" x="0" y="0"/>
        </p14:tracePtLst>
      </p14:laserTraceLst>
    </p:ext>
  </p:extLs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CFED-BE88-4D56-BC35-5D939A76A9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6063" y="13684"/>
            <a:ext cx="11003540" cy="484748"/>
          </a:xfrm>
          <a:solidFill>
            <a:schemeClr val="bg1"/>
          </a:solidFill>
        </p:spPr>
        <p:txBody>
          <a:bodyPr/>
          <a:lstStyle/>
          <a:p>
            <a:r>
              <a:rPr lang="en-US" dirty="0" err="1"/>
              <a:t>Dobigeon</a:t>
            </a:r>
            <a:r>
              <a:rPr lang="en-US" dirty="0"/>
              <a:t> BLU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C0F1859-44AD-4912-925A-04FD349E4982}"/>
              </a:ext>
            </a:extLst>
          </p:cNvPr>
          <p:cNvSpPr txBox="1"/>
          <p:nvPr/>
        </p:nvSpPr>
        <p:spPr>
          <a:xfrm>
            <a:off x="1389063" y="5973155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prstClr val="black"/>
                </a:solidFill>
              </a:rPr>
              <a:t>Nicolas </a:t>
            </a:r>
            <a:r>
              <a:rPr lang="en-US" sz="1600" dirty="0" err="1">
                <a:solidFill>
                  <a:prstClr val="black"/>
                </a:solidFill>
              </a:rPr>
              <a:t>Dobigeon</a:t>
            </a:r>
            <a:r>
              <a:rPr lang="en-US" sz="1600" i="1" dirty="0">
                <a:solidFill>
                  <a:prstClr val="black"/>
                </a:solidFill>
              </a:rPr>
              <a:t>, </a:t>
            </a:r>
            <a:r>
              <a:rPr lang="en-US" sz="1600" dirty="0" err="1">
                <a:solidFill>
                  <a:prstClr val="black"/>
                </a:solidFill>
              </a:rPr>
              <a:t>Saïd</a:t>
            </a:r>
            <a:r>
              <a:rPr lang="en-US" sz="1600" dirty="0">
                <a:solidFill>
                  <a:prstClr val="black"/>
                </a:solidFill>
              </a:rPr>
              <a:t> Moussaoui, Martial </a:t>
            </a:r>
            <a:r>
              <a:rPr lang="en-US" sz="1600" dirty="0" err="1">
                <a:solidFill>
                  <a:prstClr val="black"/>
                </a:solidFill>
              </a:rPr>
              <a:t>Coulon</a:t>
            </a:r>
            <a:r>
              <a:rPr lang="en-US" sz="1600" dirty="0">
                <a:solidFill>
                  <a:prstClr val="black"/>
                </a:solidFill>
              </a:rPr>
              <a:t>, Jean-Yves </a:t>
            </a:r>
            <a:r>
              <a:rPr lang="en-US" sz="1600" dirty="0" err="1">
                <a:solidFill>
                  <a:prstClr val="black"/>
                </a:solidFill>
              </a:rPr>
              <a:t>Tourneret</a:t>
            </a:r>
            <a:r>
              <a:rPr lang="en-US" sz="1600" i="1" dirty="0">
                <a:solidFill>
                  <a:prstClr val="black"/>
                </a:solidFill>
              </a:rPr>
              <a:t>, </a:t>
            </a:r>
            <a:r>
              <a:rPr lang="en-US" sz="1600" dirty="0">
                <a:solidFill>
                  <a:prstClr val="black"/>
                </a:solidFill>
              </a:rPr>
              <a:t>Alfred O. Hero; IEEE TRANSACTIONS ON SIGNAL PROCESSING, VOL. 57, NO. 11, NOVEMBER 2009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EAB5DA-59C0-40D3-B77E-881E26E98939}"/>
              </a:ext>
            </a:extLst>
          </p:cNvPr>
          <p:cNvSpPr txBox="1"/>
          <p:nvPr/>
        </p:nvSpPr>
        <p:spPr>
          <a:xfrm>
            <a:off x="1090843" y="498432"/>
            <a:ext cx="108240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2000" dirty="0" err="1">
                <a:solidFill>
                  <a:prstClr val="black"/>
                </a:solidFill>
              </a:rPr>
              <a:t>Dobigeon</a:t>
            </a:r>
            <a:r>
              <a:rPr lang="en-US" sz="2000" dirty="0">
                <a:solidFill>
                  <a:prstClr val="black"/>
                </a:solidFill>
              </a:rPr>
              <a:t> presents a Bayesian with a MCMC Gibbs sampler for estimating </a:t>
            </a:r>
            <a:r>
              <a:rPr lang="en-US" sz="2000" dirty="0" err="1">
                <a:solidFill>
                  <a:prstClr val="black"/>
                </a:solidFill>
              </a:rPr>
              <a:t>endmember</a:t>
            </a:r>
            <a:r>
              <a:rPr lang="en-US" sz="2000" dirty="0">
                <a:solidFill>
                  <a:prstClr val="black"/>
                </a:solidFill>
              </a:rPr>
              <a:t> spectra and its relative abundance in a spectral image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1603C3-1FA1-47B5-AD3B-1593CE0E44A8}"/>
              </a:ext>
            </a:extLst>
          </p:cNvPr>
          <p:cNvSpPr txBox="1"/>
          <p:nvPr/>
        </p:nvSpPr>
        <p:spPr>
          <a:xfrm>
            <a:off x="4771466" y="1272097"/>
            <a:ext cx="13532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prstClr val="black"/>
                </a:solidFill>
              </a:rPr>
              <a:t>Y = MA + 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B540DA-E2DC-4D2B-9025-8B49C429860F}"/>
              </a:ext>
            </a:extLst>
          </p:cNvPr>
          <p:cNvSpPr txBox="1"/>
          <p:nvPr/>
        </p:nvSpPr>
        <p:spPr>
          <a:xfrm>
            <a:off x="1389063" y="1727434"/>
            <a:ext cx="108029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prstClr val="black"/>
                </a:solidFill>
              </a:rPr>
              <a:t>Where </a:t>
            </a:r>
            <a:r>
              <a:rPr lang="en-US" sz="2000" b="1" u="sng" dirty="0">
                <a:solidFill>
                  <a:prstClr val="black"/>
                </a:solidFill>
              </a:rPr>
              <a:t>Y</a:t>
            </a:r>
            <a:r>
              <a:rPr lang="en-US" sz="2000" b="1" dirty="0">
                <a:solidFill>
                  <a:prstClr val="black"/>
                </a:solidFill>
              </a:rPr>
              <a:t> </a:t>
            </a:r>
            <a:r>
              <a:rPr lang="en-US" sz="2000" dirty="0">
                <a:solidFill>
                  <a:prstClr val="black"/>
                </a:solidFill>
              </a:rPr>
              <a:t>is the noisy observation comprised of end</a:t>
            </a:r>
            <a:r>
              <a:rPr lang="en-US" sz="2000" b="1" u="sng" dirty="0">
                <a:solidFill>
                  <a:prstClr val="black"/>
                </a:solidFill>
              </a:rPr>
              <a:t>M</a:t>
            </a:r>
            <a:r>
              <a:rPr lang="en-US" sz="2000" dirty="0">
                <a:solidFill>
                  <a:prstClr val="black"/>
                </a:solidFill>
              </a:rPr>
              <a:t>embers with corresponding   	       </a:t>
            </a:r>
            <a:r>
              <a:rPr lang="en-US" sz="2000" b="1" u="sng" dirty="0">
                <a:solidFill>
                  <a:prstClr val="black"/>
                </a:solidFill>
              </a:rPr>
              <a:t>A</a:t>
            </a:r>
            <a:r>
              <a:rPr lang="en-US" sz="2000" dirty="0">
                <a:solidFill>
                  <a:prstClr val="black"/>
                </a:solidFill>
              </a:rPr>
              <a:t>bundances corrupted by additive Gaussian </a:t>
            </a:r>
            <a:r>
              <a:rPr lang="en-US" sz="2000" b="1" u="sng" dirty="0">
                <a:solidFill>
                  <a:prstClr val="black"/>
                </a:solidFill>
              </a:rPr>
              <a:t>N</a:t>
            </a:r>
            <a:r>
              <a:rPr lang="en-US" sz="2000" dirty="0">
                <a:solidFill>
                  <a:prstClr val="black"/>
                </a:solidFill>
              </a:rPr>
              <a:t>oise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EE6C4A-5479-4737-B6CD-8EA86BEA06A1}"/>
              </a:ext>
            </a:extLst>
          </p:cNvPr>
          <p:cNvSpPr txBox="1"/>
          <p:nvPr/>
        </p:nvSpPr>
        <p:spPr>
          <a:xfrm>
            <a:off x="997180" y="2765382"/>
            <a:ext cx="11042423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2000" dirty="0">
                <a:solidFill>
                  <a:prstClr val="black"/>
                </a:solidFill>
              </a:rPr>
              <a:t>This algorithm proposes to estimate the initial projection of </a:t>
            </a:r>
            <a:r>
              <a:rPr lang="en-US" sz="2000" dirty="0" err="1">
                <a:solidFill>
                  <a:prstClr val="black"/>
                </a:solidFill>
              </a:rPr>
              <a:t>endmembers</a:t>
            </a:r>
            <a:r>
              <a:rPr lang="en-US" sz="2000" dirty="0">
                <a:solidFill>
                  <a:prstClr val="black"/>
                </a:solidFill>
              </a:rPr>
              <a:t> in a dimensionality reduced subspace (PCA) via N-FINDR that finds simplex of maximum volume that can be inscribed within the </a:t>
            </a:r>
            <a:r>
              <a:rPr lang="en-US" sz="2000" dirty="0" err="1">
                <a:solidFill>
                  <a:prstClr val="black"/>
                </a:solidFill>
              </a:rPr>
              <a:t>hyperspectral</a:t>
            </a:r>
            <a:r>
              <a:rPr lang="en-US" sz="2000" dirty="0">
                <a:solidFill>
                  <a:prstClr val="black"/>
                </a:solidFill>
              </a:rPr>
              <a:t> data set using a simple non-linear inversion</a:t>
            </a:r>
          </a:p>
          <a:p>
            <a:pPr marL="285750" indent="-285750">
              <a:buFont typeface="Arial" pitchFamily="34" charset="0"/>
              <a:buChar char="•"/>
            </a:pPr>
            <a:endParaRPr lang="en-US" sz="2000" dirty="0">
              <a:solidFill>
                <a:prstClr val="black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sz="2000" dirty="0">
                <a:solidFill>
                  <a:prstClr val="black"/>
                </a:solidFill>
              </a:rPr>
              <a:t>Endmember </a:t>
            </a:r>
            <a:r>
              <a:rPr lang="en-US" sz="2000" b="1" u="sng" dirty="0">
                <a:solidFill>
                  <a:prstClr val="black"/>
                </a:solidFill>
              </a:rPr>
              <a:t>A</a:t>
            </a:r>
            <a:r>
              <a:rPr lang="en-US" sz="2000" dirty="0">
                <a:solidFill>
                  <a:prstClr val="black"/>
                </a:solidFill>
              </a:rPr>
              <a:t>bundance priors as well as </a:t>
            </a:r>
            <a:r>
              <a:rPr lang="en-US" sz="2000" b="1" u="sng" dirty="0">
                <a:solidFill>
                  <a:prstClr val="black"/>
                </a:solidFill>
              </a:rPr>
              <a:t>N</a:t>
            </a:r>
            <a:r>
              <a:rPr lang="en-US" sz="2000" dirty="0">
                <a:solidFill>
                  <a:prstClr val="black"/>
                </a:solidFill>
              </a:rPr>
              <a:t>oise variance priors are chosen by a multivariate Gaussian distribution (this is a nontrivial assumption that rests in computational implementation)</a:t>
            </a:r>
          </a:p>
          <a:p>
            <a:pPr marL="285750" indent="-285750">
              <a:buFont typeface="Arial" pitchFamily="34" charset="0"/>
              <a:buChar char="•"/>
            </a:pPr>
            <a:endParaRPr lang="en-US" sz="2000" dirty="0">
              <a:solidFill>
                <a:prstClr val="black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sz="2000" dirty="0">
                <a:solidFill>
                  <a:prstClr val="black"/>
                </a:solidFill>
              </a:rPr>
              <a:t> Posterior Distribution is calculated based on </a:t>
            </a:r>
            <a:r>
              <a:rPr lang="en-US" sz="2000" dirty="0" err="1">
                <a:solidFill>
                  <a:prstClr val="black"/>
                </a:solidFill>
              </a:rPr>
              <a:t>endmember</a:t>
            </a:r>
            <a:r>
              <a:rPr lang="en-US" sz="2000" dirty="0">
                <a:solidFill>
                  <a:prstClr val="black"/>
                </a:solidFill>
              </a:rPr>
              <a:t> independence using Markov Chain Monte Carlo that generates asymptotically distributed samples probed by Gibbs sampling strategy </a:t>
            </a:r>
          </a:p>
          <a:p>
            <a:pPr marL="285750" indent="-285750">
              <a:buFont typeface="Arial" pitchFamily="34" charset="0"/>
              <a:buChar char="•"/>
            </a:pPr>
            <a:endParaRPr lang="en-US" sz="20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087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383"/>
    </mc:Choice>
    <mc:Fallback xmlns="">
      <p:transition spd="slow" advTm="36383"/>
    </mc:Fallback>
  </mc:AlternateContent>
  <p:extLst>
    <p:ext uri="{3A86A75C-4F4B-4683-9AE1-C65F6400EC91}">
      <p14:laserTraceLst xmlns:p14="http://schemas.microsoft.com/office/powerpoint/2010/main">
        <p14:tracePtLst>
          <p14:tracePt t="15301" x="5772150" y="2870200"/>
          <p14:tracePt t="15357" x="5715000" y="2851150"/>
          <p14:tracePt t="15366" x="5657850" y="2838450"/>
          <p14:tracePt t="15372" x="5588000" y="2825750"/>
          <p14:tracePt t="15381" x="5518150" y="2794000"/>
          <p14:tracePt t="15388" x="5441950" y="2787650"/>
          <p14:tracePt t="15401" x="5372100" y="2768600"/>
          <p14:tracePt t="15415" x="5162550" y="2730500"/>
          <p14:tracePt t="15430" x="4933950" y="2705100"/>
          <p14:tracePt t="15444" x="4705350" y="2660650"/>
          <p14:tracePt t="15455" x="4591050" y="2647950"/>
          <p14:tracePt t="15468" x="4375150" y="2622550"/>
          <p14:tracePt t="15481" x="4286250" y="2622550"/>
          <p14:tracePt t="15495" x="4146550" y="2622550"/>
          <p14:tracePt t="15509" x="4038600" y="2622550"/>
          <p14:tracePt t="15521" x="4006850" y="2622550"/>
          <p14:tracePt t="15536" x="3917950" y="2622550"/>
          <p14:tracePt t="15548" x="3848100" y="2641600"/>
          <p14:tracePt t="15562" x="3829050" y="2647950"/>
          <p14:tracePt t="15575" x="3746500" y="2673350"/>
          <p14:tracePt t="15588" x="3676650" y="2686050"/>
          <p14:tracePt t="15601" x="3644900" y="2692400"/>
          <p14:tracePt t="15615" x="3575050" y="2711450"/>
          <p14:tracePt t="15628" x="3524250" y="2711450"/>
          <p14:tracePt t="15641" x="3492500" y="2724150"/>
          <p14:tracePt t="15655" x="3454400" y="2743200"/>
          <p14:tracePt t="15668" x="3416300" y="2755900"/>
          <p14:tracePt t="15681" x="3403600" y="2762250"/>
          <p14:tracePt t="15695" x="3378200" y="2787650"/>
          <p14:tracePt t="15709" x="3359150" y="2800350"/>
          <p14:tracePt t="15721" x="3333750" y="2825750"/>
          <p14:tracePt t="15735" x="3327400" y="2851150"/>
          <p14:tracePt t="15748" x="3308350" y="2895600"/>
          <p14:tracePt t="15761" x="3302000" y="2921000"/>
          <p14:tracePt t="15775" x="3302000" y="2959100"/>
          <p14:tracePt t="15788" x="3302000" y="3003550"/>
          <p14:tracePt t="15803" x="3302000" y="3022600"/>
          <p14:tracePt t="15815" x="3302000" y="3060700"/>
          <p14:tracePt t="15828" x="3302000" y="3098800"/>
          <p14:tracePt t="15841" x="3302000" y="3117850"/>
          <p14:tracePt t="15855" x="3314700" y="3162300"/>
          <p14:tracePt t="15869" x="3321050" y="3200400"/>
          <p14:tracePt t="15882" x="3333750" y="3213100"/>
          <p14:tracePt t="15895" x="3346450" y="3251200"/>
          <p14:tracePt t="15908" x="3359150" y="3276600"/>
          <p14:tracePt t="15921" x="3371850" y="3295650"/>
          <p14:tracePt t="15935" x="3384550" y="3321050"/>
          <p14:tracePt t="15948" x="3390900" y="3346450"/>
          <p14:tracePt t="15962" x="3397250" y="3359150"/>
          <p14:tracePt t="15975" x="3416300" y="3384550"/>
          <p14:tracePt t="15989" x="3441700" y="3422650"/>
          <p14:tracePt t="16001" x="3454400" y="3435350"/>
          <p14:tracePt t="16015" x="3479800" y="3467100"/>
          <p14:tracePt t="16028" x="3517900" y="3511550"/>
          <p14:tracePt t="16042" x="3543300" y="3524250"/>
          <p14:tracePt t="16058" x="3600450" y="3575050"/>
          <p14:tracePt t="16068" x="3689350" y="3625850"/>
          <p14:tracePt t="16083" x="3733800" y="3651250"/>
          <p14:tracePt t="16095" x="3860800" y="3721100"/>
          <p14:tracePt t="16108" x="4000500" y="3790950"/>
          <p14:tracePt t="16122" x="4070350" y="3822700"/>
          <p14:tracePt t="16135" x="4210050" y="3854450"/>
          <p14:tracePt t="16148" x="4343400" y="3879850"/>
          <p14:tracePt t="16163" x="4419600" y="3886200"/>
          <p14:tracePt t="16175" x="4559300" y="3917950"/>
          <p14:tracePt t="16188" x="4730750" y="3930650"/>
          <p14:tracePt t="16201" x="4813300" y="3949700"/>
          <p14:tracePt t="16215" x="5003800" y="3975100"/>
          <p14:tracePt t="16228" x="5194300" y="4006850"/>
          <p14:tracePt t="16244" x="5384800" y="4013200"/>
          <p14:tracePt t="16255" x="5467350" y="4032250"/>
          <p14:tracePt t="16268" x="5638800" y="4057650"/>
          <p14:tracePt t="16281" x="5715000" y="4070350"/>
          <p14:tracePt t="16295" x="5892800" y="4089400"/>
          <p14:tracePt t="16310" x="6115050" y="4121150"/>
          <p14:tracePt t="16321" x="6235700" y="4121150"/>
          <p14:tracePt t="16336" x="6496050" y="4121150"/>
          <p14:tracePt t="16350" x="6775450" y="4121150"/>
          <p14:tracePt t="16361" x="6915150" y="4121150"/>
          <p14:tracePt t="16375" x="7124700" y="4121150"/>
          <p14:tracePt t="16388" x="7296150" y="4121150"/>
          <p14:tracePt t="16401" x="7359650" y="4121150"/>
          <p14:tracePt t="16415" x="7454900" y="4121150"/>
          <p14:tracePt t="16429" x="7531100" y="4121150"/>
          <p14:tracePt t="16442" x="7562850" y="4108450"/>
          <p14:tracePt t="16455" x="7594600" y="4102100"/>
          <p14:tracePt t="16468" x="7626350" y="4083050"/>
          <p14:tracePt t="16495" x="7632700" y="4076700"/>
          <p14:tracePt t="16516" x="7632700" y="4070350"/>
          <p14:tracePt t="16588" x="0" y="0"/>
        </p14:tracePtLst>
        <p14:tracePtLst>
          <p14:tracePt t="31173" x="5435600" y="5600700"/>
          <p14:tracePt t="31197" x="5435600" y="5594350"/>
          <p14:tracePt t="31204" x="5422900" y="5594350"/>
          <p14:tracePt t="31214" x="5397500" y="5581650"/>
          <p14:tracePt t="31228" x="5334000" y="5575300"/>
          <p14:tracePt t="31243" x="5283200" y="5568950"/>
          <p14:tracePt t="31255" x="5187950" y="5549900"/>
          <p14:tracePt t="31268" x="5073650" y="5537200"/>
          <p14:tracePt t="31281" x="5016500" y="5530850"/>
          <p14:tracePt t="31294" x="4876800" y="5511800"/>
          <p14:tracePt t="31308" x="4737100" y="5486400"/>
          <p14:tracePt t="31321" x="4679950" y="5480050"/>
          <p14:tracePt t="31336" x="4559300" y="5467350"/>
          <p14:tracePt t="31349" x="4438650" y="5441950"/>
          <p14:tracePt t="31361" x="4394200" y="5441950"/>
          <p14:tracePt t="31374" x="4298950" y="5429250"/>
          <p14:tracePt t="31388" x="4197350" y="5429250"/>
          <p14:tracePt t="31401" x="4146550" y="5429250"/>
          <p14:tracePt t="31414" x="4064000" y="5429250"/>
          <p14:tracePt t="31427" x="3968750" y="5429250"/>
          <p14:tracePt t="31442" x="3924300" y="5429250"/>
          <p14:tracePt t="31454" x="3835400" y="5429250"/>
          <p14:tracePt t="31468" x="3740150" y="5429250"/>
          <p14:tracePt t="31481" x="3695700" y="5429250"/>
          <p14:tracePt t="31497" x="3625850" y="5429250"/>
          <p14:tracePt t="31510" x="3543300" y="5429250"/>
          <p14:tracePt t="31521" x="3505200" y="5429250"/>
          <p14:tracePt t="31534" x="3435350" y="5429250"/>
          <p14:tracePt t="31548" x="3359150" y="5429250"/>
          <p14:tracePt t="31561" x="3327400" y="5429250"/>
          <p14:tracePt t="31574" x="3238500" y="5429250"/>
          <p14:tracePt t="31589" x="3162300" y="5429250"/>
          <p14:tracePt t="31601" x="3130550" y="5429250"/>
          <p14:tracePt t="31615" x="3060700" y="5429250"/>
          <p14:tracePt t="31630" x="2984500" y="5429250"/>
          <p14:tracePt t="31641" x="2946400" y="5441950"/>
          <p14:tracePt t="31644" x="2921000" y="5441950"/>
          <p14:tracePt t="31654" x="2882900" y="5448300"/>
          <p14:tracePt t="31668" x="2832100" y="5454650"/>
          <p14:tracePt t="31681" x="2794000" y="5467350"/>
          <p14:tracePt t="31694" x="2743200" y="5486400"/>
          <p14:tracePt t="31709" x="2686050" y="5518150"/>
          <p14:tracePt t="31721" x="2654300" y="5537200"/>
          <p14:tracePt t="31734" x="2609850" y="5562600"/>
          <p14:tracePt t="31748" x="2578100" y="5600700"/>
          <p14:tracePt t="31761" x="2552700" y="5626100"/>
          <p14:tracePt t="31774" x="2514600" y="5683250"/>
          <p14:tracePt t="31787" x="2489200" y="5740400"/>
          <p14:tracePt t="31801" x="2470150" y="5772150"/>
          <p14:tracePt t="31814" x="2451100" y="5822950"/>
          <p14:tracePt t="31827" x="2451100" y="5867400"/>
          <p14:tracePt t="31841" x="2451100" y="5886450"/>
          <p14:tracePt t="31854" x="2451100" y="5924550"/>
          <p14:tracePt t="31869" x="2451100" y="5943600"/>
          <p14:tracePt t="31881" x="2463800" y="5969000"/>
          <p14:tracePt t="31894" x="2470150" y="5988050"/>
          <p14:tracePt t="31909" x="2495550" y="6019800"/>
          <p14:tracePt t="31921" x="2508250" y="6038850"/>
          <p14:tracePt t="31934" x="2533650" y="6064250"/>
          <p14:tracePt t="31948" x="2559050" y="6089650"/>
          <p14:tracePt t="31963" x="2571750" y="6102350"/>
          <p14:tracePt t="31974" x="2622550" y="6140450"/>
          <p14:tracePt t="31989" x="2673350" y="6165850"/>
          <p14:tracePt t="32001" x="2698750" y="6178550"/>
          <p14:tracePt t="32014" x="2749550" y="6197600"/>
          <p14:tracePt t="32027" x="2825750" y="6229350"/>
          <p14:tracePt t="32041" x="2870200" y="6235700"/>
          <p14:tracePt t="32054" x="2933700" y="6254750"/>
          <p14:tracePt t="32068" x="3022600" y="6261100"/>
          <p14:tracePt t="32081" x="3060700" y="6267450"/>
          <p14:tracePt t="32094" x="3162300" y="6286500"/>
          <p14:tracePt t="32108" x="3289300" y="6292850"/>
          <p14:tracePt t="32121" x="3340100" y="6299200"/>
          <p14:tracePt t="32135" x="3467100" y="6299200"/>
          <p14:tracePt t="32148" x="3600450" y="6299200"/>
          <p14:tracePt t="32161" x="3676650" y="6299200"/>
          <p14:tracePt t="32174" x="3835400" y="6299200"/>
          <p14:tracePt t="32188" x="3987800" y="6286500"/>
          <p14:tracePt t="32201" x="4076700" y="6280150"/>
          <p14:tracePt t="32214" x="4229100" y="6261100"/>
          <p14:tracePt t="32228" x="4356100" y="6242050"/>
          <p14:tracePt t="32241" x="4425950" y="6242050"/>
          <p14:tracePt t="32255" x="4527550" y="6242050"/>
          <p14:tracePt t="32268" x="4635500" y="6235700"/>
          <p14:tracePt t="32281" x="4679950" y="6235700"/>
          <p14:tracePt t="32294" x="4762500" y="6235700"/>
          <p14:tracePt t="32309" x="4870450" y="6210300"/>
          <p14:tracePt t="32321" x="4921250" y="6210300"/>
          <p14:tracePt t="32336" x="5029200" y="6197600"/>
          <p14:tracePt t="32348" x="5168900" y="6184900"/>
          <p14:tracePt t="32361" x="5232400" y="6184900"/>
          <p14:tracePt t="32374" x="5372100" y="6184900"/>
          <p14:tracePt t="32388" x="5505450" y="6184900"/>
          <p14:tracePt t="32401" x="5562600" y="6184900"/>
          <p14:tracePt t="32414" x="5702300" y="6197600"/>
          <p14:tracePt t="32429" x="5848350" y="6216650"/>
          <p14:tracePt t="32442" x="5918200" y="6229350"/>
          <p14:tracePt t="32454" x="6083300" y="6242050"/>
          <p14:tracePt t="32468" x="6235700" y="6267450"/>
          <p14:tracePt t="32481" x="6324600" y="6280150"/>
          <p14:tracePt t="32496" x="6483350" y="6299200"/>
          <p14:tracePt t="32508" x="6654800" y="6324600"/>
          <p14:tracePt t="32521" x="6731000" y="6324600"/>
          <p14:tracePt t="32534" x="6915150" y="6324600"/>
          <p14:tracePt t="32548" x="7073900" y="6324600"/>
          <p14:tracePt t="32561" x="7150100" y="6324600"/>
          <p14:tracePt t="32574" x="7308850" y="6305550"/>
          <p14:tracePt t="32590" x="7442200" y="6280150"/>
          <p14:tracePt t="32601" x="7518400" y="6267450"/>
          <p14:tracePt t="32617" x="7664450" y="6248400"/>
          <p14:tracePt t="32628" x="7785100" y="6229350"/>
          <p14:tracePt t="32641" x="7835900" y="6216650"/>
          <p14:tracePt t="32655" x="7975600" y="6203950"/>
          <p14:tracePt t="32668" x="8096250" y="6184900"/>
          <p14:tracePt t="32684" x="8223250" y="6165850"/>
          <p14:tracePt t="32694" x="8280400" y="6146800"/>
          <p14:tracePt t="32709" x="8362950" y="6134100"/>
          <p14:tracePt t="32721" x="8407400" y="6134100"/>
          <p14:tracePt t="32734" x="8489950" y="6115050"/>
          <p14:tracePt t="32748" x="8566150" y="6108700"/>
          <p14:tracePt t="32761" x="8610600" y="6102350"/>
          <p14:tracePt t="32774" x="8712200" y="6102350"/>
          <p14:tracePt t="32788" x="8832850" y="6102350"/>
          <p14:tracePt t="32801" x="8896350" y="6089650"/>
          <p14:tracePt t="32814" x="9029700" y="6076950"/>
          <p14:tracePt t="32828" x="9137650" y="6051550"/>
          <p14:tracePt t="32841" x="9201150" y="6045200"/>
          <p14:tracePt t="32854" x="9277350" y="6032500"/>
          <p14:tracePt t="32868" x="9359900" y="6019800"/>
          <p14:tracePt t="32881" x="9385300" y="6019800"/>
          <p14:tracePt t="32896" x="9455150" y="6013450"/>
          <p14:tracePt t="32908" x="9556750" y="6007100"/>
          <p14:tracePt t="32921" x="9613900" y="5994400"/>
          <p14:tracePt t="32934" x="9721850" y="5981700"/>
          <p14:tracePt t="32948" x="9798050" y="5962650"/>
          <p14:tracePt t="32961" x="9823450" y="5962650"/>
          <p14:tracePt t="32974" x="9867900" y="5956300"/>
          <p14:tracePt t="32989" x="9893300" y="5949950"/>
          <p14:tracePt t="33006" x="9899650" y="5937250"/>
          <p14:tracePt t="33021" x="9906000" y="5924550"/>
          <p14:tracePt t="33028" x="9912350" y="5924550"/>
          <p14:tracePt t="33041" x="9912350" y="5918200"/>
          <p14:tracePt t="33060" x="9912350" y="5911850"/>
          <p14:tracePt t="33069" x="9906000" y="5899150"/>
          <p14:tracePt t="33081" x="9906000" y="5892800"/>
          <p14:tracePt t="33094" x="9893300" y="5892800"/>
          <p14:tracePt t="33108" x="9867900" y="5873750"/>
          <p14:tracePt t="33121" x="9855200" y="5867400"/>
          <p14:tracePt t="33135" x="9836150" y="5854700"/>
          <p14:tracePt t="33148" x="9779000" y="5842000"/>
          <p14:tracePt t="33161" x="9740900" y="5822950"/>
          <p14:tracePt t="33174" x="9677400" y="5791200"/>
          <p14:tracePt t="33188" x="9569450" y="5759450"/>
          <p14:tracePt t="33201" x="9505950" y="5746750"/>
          <p14:tracePt t="33214" x="9359900" y="5708650"/>
          <p14:tracePt t="33228" x="9239250" y="5676900"/>
          <p14:tracePt t="33242" x="9182100" y="5664200"/>
          <p14:tracePt t="33255" x="9067800" y="5651500"/>
          <p14:tracePt t="33268" x="8966200" y="5626100"/>
          <p14:tracePt t="33282" x="8915400" y="5626100"/>
          <p14:tracePt t="33294" x="8813800" y="5613400"/>
          <p14:tracePt t="33308" x="8705850" y="5594350"/>
          <p14:tracePt t="33321" x="8636000" y="5588000"/>
          <p14:tracePt t="33336" x="8470900" y="5562600"/>
          <p14:tracePt t="33350" x="8312150" y="5549900"/>
          <p14:tracePt t="33361" x="8223250" y="5524500"/>
          <p14:tracePt t="33374" x="8083550" y="5524500"/>
          <p14:tracePt t="33388" x="7950200" y="5524500"/>
          <p14:tracePt t="33401" x="7886700" y="5524500"/>
          <p14:tracePt t="33414" x="7772400" y="5524500"/>
          <p14:tracePt t="33429" x="7658100" y="5524500"/>
          <p14:tracePt t="33441" x="7594600" y="5524500"/>
          <p14:tracePt t="33454" x="7499350" y="5524500"/>
          <p14:tracePt t="33468" x="7397750" y="5524500"/>
          <p14:tracePt t="33481" x="7346950" y="5524500"/>
          <p14:tracePt t="33494" x="7283450" y="5524500"/>
          <p14:tracePt t="33510" x="7219950" y="5537200"/>
          <p14:tracePt t="33534" x="7194550" y="5537200"/>
          <p14:tracePt t="33547" x="7169150" y="5537200"/>
          <p14:tracePt t="33561" x="7156450" y="5537200"/>
          <p14:tracePt t="33574" x="7131050" y="5543550"/>
          <p14:tracePt t="33756" x="0" y="0"/>
        </p14:tracePtLst>
      </p14:laserTraceLst>
    </p:ext>
  </p:extLs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05B257-E824-48DE-A17D-BBC94D984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6957" y="19150"/>
            <a:ext cx="11205044" cy="484748"/>
          </a:xfrm>
          <a:solidFill>
            <a:schemeClr val="bg1"/>
          </a:solidFill>
        </p:spPr>
        <p:txBody>
          <a:bodyPr/>
          <a:lstStyle/>
          <a:p>
            <a:r>
              <a:rPr lang="en-US" dirty="0"/>
              <a:t>Laser heating induced phase transitions</a:t>
            </a:r>
          </a:p>
        </p:txBody>
      </p:sp>
      <p:pic>
        <p:nvPicPr>
          <p:cNvPr id="4" name="Picture 2" descr="C:\Users\iv1\Dropbox (ORNL)\Articles\[published]_2015_ACS_Nano_Raman_local_phase_transition\figures\Edition_1\Figure_1.tif">
            <a:extLst>
              <a:ext uri="{FF2B5EF4-FFF2-40B4-BE49-F238E27FC236}">
                <a16:creationId xmlns:a16="http://schemas.microsoft.com/office/drawing/2014/main" id="{4EBE1515-8305-4978-A2C8-8B80ACC566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628628" y="861278"/>
            <a:ext cx="2982130" cy="3350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6CF0C28-CC27-4AC8-B62B-0834144AD6C1}"/>
              </a:ext>
            </a:extLst>
          </p:cNvPr>
          <p:cNvSpPr/>
          <p:nvPr/>
        </p:nvSpPr>
        <p:spPr>
          <a:xfrm>
            <a:off x="1128064" y="540591"/>
            <a:ext cx="7563354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prstClr val="black"/>
                </a:solidFill>
              </a:rPr>
              <a:t>Copper indium thiophosphate (Cu</a:t>
            </a:r>
            <a:r>
              <a:rPr lang="en-US" sz="2000" baseline="-25000" dirty="0">
                <a:solidFill>
                  <a:prstClr val="black"/>
                </a:solidFill>
              </a:rPr>
              <a:t>0.77</a:t>
            </a:r>
            <a:r>
              <a:rPr lang="en-US" sz="2000" dirty="0">
                <a:solidFill>
                  <a:prstClr val="black"/>
                </a:solidFill>
              </a:rPr>
              <a:t>In</a:t>
            </a:r>
            <a:r>
              <a:rPr lang="en-US" sz="2000" baseline="-25000" dirty="0">
                <a:solidFill>
                  <a:prstClr val="black"/>
                </a:solidFill>
              </a:rPr>
              <a:t>1.12</a:t>
            </a:r>
            <a:r>
              <a:rPr lang="en-US" sz="2000" dirty="0">
                <a:solidFill>
                  <a:prstClr val="black"/>
                </a:solidFill>
              </a:rPr>
              <a:t>P</a:t>
            </a:r>
            <a:r>
              <a:rPr lang="en-US" sz="2000" baseline="-25000" dirty="0">
                <a:solidFill>
                  <a:prstClr val="black"/>
                </a:solidFill>
              </a:rPr>
              <a:t>2</a:t>
            </a:r>
            <a:r>
              <a:rPr lang="en-US" sz="2000" dirty="0">
                <a:solidFill>
                  <a:prstClr val="black"/>
                </a:solidFill>
              </a:rPr>
              <a:t>S</a:t>
            </a:r>
            <a:r>
              <a:rPr lang="en-US" sz="2000" baseline="-25000" dirty="0">
                <a:solidFill>
                  <a:prstClr val="black"/>
                </a:solidFill>
              </a:rPr>
              <a:t>6</a:t>
            </a:r>
            <a:r>
              <a:rPr lang="en-US" sz="2000" dirty="0">
                <a:solidFill>
                  <a:prstClr val="black"/>
                </a:solidFill>
              </a:rPr>
              <a:t>) layered ferroelectric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prstClr val="black"/>
                </a:solidFill>
              </a:rPr>
              <a:t>Ferroelectric state at room temperature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prstClr val="black"/>
                </a:solidFill>
              </a:rPr>
              <a:t>Curie temperature T</a:t>
            </a:r>
            <a:r>
              <a:rPr lang="en-US" sz="2000" baseline="-25000" dirty="0">
                <a:solidFill>
                  <a:prstClr val="black"/>
                </a:solidFill>
              </a:rPr>
              <a:t>c</a:t>
            </a:r>
            <a:r>
              <a:rPr lang="en-US" sz="2000" dirty="0">
                <a:solidFill>
                  <a:prstClr val="black"/>
                </a:solidFill>
              </a:rPr>
              <a:t> = 320 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prstClr val="black"/>
                </a:solidFill>
              </a:rPr>
              <a:t>Non-polar In</a:t>
            </a:r>
            <a:r>
              <a:rPr lang="en-US" sz="2000" baseline="-25000" dirty="0">
                <a:solidFill>
                  <a:prstClr val="black"/>
                </a:solidFill>
              </a:rPr>
              <a:t>4/3</a:t>
            </a:r>
            <a:r>
              <a:rPr lang="en-US" sz="2000" dirty="0">
                <a:solidFill>
                  <a:prstClr val="black"/>
                </a:solidFill>
              </a:rPr>
              <a:t>P</a:t>
            </a:r>
            <a:r>
              <a:rPr lang="en-US" sz="2000" baseline="-25000" dirty="0">
                <a:solidFill>
                  <a:prstClr val="black"/>
                </a:solidFill>
              </a:rPr>
              <a:t>2</a:t>
            </a:r>
            <a:r>
              <a:rPr lang="en-US" sz="2000" dirty="0">
                <a:solidFill>
                  <a:prstClr val="black"/>
                </a:solidFill>
              </a:rPr>
              <a:t>S</a:t>
            </a:r>
            <a:r>
              <a:rPr lang="en-US" sz="2000" baseline="-25000" dirty="0">
                <a:solidFill>
                  <a:prstClr val="black"/>
                </a:solidFill>
              </a:rPr>
              <a:t>6</a:t>
            </a:r>
            <a:r>
              <a:rPr lang="en-US" sz="2000" dirty="0">
                <a:solidFill>
                  <a:prstClr val="black"/>
                </a:solidFill>
              </a:rPr>
              <a:t> inclusions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prstClr val="black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prstClr val="black"/>
                </a:solidFill>
              </a:rPr>
              <a:t>Combined Atomic Force Microscopy (AFM) and confocal Raman spectroscopy investigative approach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prstClr val="black"/>
                </a:solidFill>
              </a:rPr>
              <a:t>AFM – topography measurements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prstClr val="black"/>
                </a:solidFill>
              </a:rPr>
              <a:t>Piezoresponse force microscopy (PFM) – static ferroelectric domain structure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prstClr val="black"/>
                </a:solidFill>
              </a:rPr>
              <a:t>Raman – crystallographic structure via Raman spectra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CCE56A-2C79-45D1-93D1-E6CC306FACF7}"/>
              </a:ext>
            </a:extLst>
          </p:cNvPr>
          <p:cNvSpPr txBox="1"/>
          <p:nvPr/>
        </p:nvSpPr>
        <p:spPr>
          <a:xfrm>
            <a:off x="2173565" y="4057746"/>
            <a:ext cx="34196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prstClr val="black"/>
                </a:solidFill>
              </a:rPr>
              <a:t>Ferroelectric domain structure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C6B504E-EC5F-4F80-8B35-6F8D9D7DFA8A}"/>
              </a:ext>
            </a:extLst>
          </p:cNvPr>
          <p:cNvGrpSpPr/>
          <p:nvPr/>
        </p:nvGrpSpPr>
        <p:grpSpPr>
          <a:xfrm>
            <a:off x="1722725" y="4467042"/>
            <a:ext cx="4328069" cy="2277246"/>
            <a:chOff x="381000" y="4114800"/>
            <a:chExt cx="4114800" cy="2063636"/>
          </a:xfrm>
        </p:grpSpPr>
        <p:pic>
          <p:nvPicPr>
            <p:cNvPr id="8" name="Picture 3" descr="C:\Users\iv1\Dropbox (ORNL)\Articles\[published]_2015_ACS_Nano_Raman_local_phase_transition\figures\Edition_1\Figure_1.tif">
              <a:extLst>
                <a:ext uri="{FF2B5EF4-FFF2-40B4-BE49-F238E27FC236}">
                  <a16:creationId xmlns:a16="http://schemas.microsoft.com/office/drawing/2014/main" id="{5D9F484C-6B66-4394-87E7-9A01E0D3C72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015" b="57510"/>
            <a:stretch/>
          </p:blipFill>
          <p:spPr bwMode="auto">
            <a:xfrm>
              <a:off x="381000" y="4114800"/>
              <a:ext cx="4114800" cy="20636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B649323-0C49-4FF6-A45B-0E661D1BFE99}"/>
                </a:ext>
              </a:extLst>
            </p:cNvPr>
            <p:cNvSpPr txBox="1"/>
            <p:nvPr/>
          </p:nvSpPr>
          <p:spPr>
            <a:xfrm>
              <a:off x="420514" y="4148051"/>
              <a:ext cx="1604177" cy="278907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lIns="45720" tIns="0" rIns="45720" bIns="0" rtlCol="0">
              <a:spAutoFit/>
            </a:bodyPr>
            <a:lstStyle/>
            <a:p>
              <a:pPr>
                <a:defRPr/>
              </a:pPr>
              <a:r>
                <a:rPr lang="en-US" sz="2000" kern="0" dirty="0">
                  <a:solidFill>
                    <a:prstClr val="black"/>
                  </a:solidFill>
                </a:rPr>
                <a:t>PFM amplitude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AAAF38C-E87E-4A0A-83CC-BE0704968AFE}"/>
                </a:ext>
              </a:extLst>
            </p:cNvPr>
            <p:cNvSpPr txBox="1"/>
            <p:nvPr/>
          </p:nvSpPr>
          <p:spPr>
            <a:xfrm>
              <a:off x="2471652" y="4153638"/>
              <a:ext cx="1182025" cy="278907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lIns="45720" tIns="0" rIns="45720" bIns="0" rtlCol="0">
              <a:spAutoFit/>
            </a:bodyPr>
            <a:lstStyle/>
            <a:p>
              <a:pPr>
                <a:defRPr/>
              </a:pPr>
              <a:r>
                <a:rPr lang="en-US" sz="2000" kern="0" dirty="0">
                  <a:solidFill>
                    <a:prstClr val="black"/>
                  </a:solidFill>
                </a:rPr>
                <a:t>PFM phase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4D57F4C9-E5D2-4269-955F-DA75876E279D}"/>
              </a:ext>
            </a:extLst>
          </p:cNvPr>
          <p:cNvSpPr txBox="1"/>
          <p:nvPr/>
        </p:nvSpPr>
        <p:spPr>
          <a:xfrm>
            <a:off x="8964518" y="461168"/>
            <a:ext cx="24720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prstClr val="black"/>
                </a:solidFill>
              </a:rPr>
              <a:t>Experimental scheme</a:t>
            </a:r>
          </a:p>
        </p:txBody>
      </p:sp>
      <p:pic>
        <p:nvPicPr>
          <p:cNvPr id="12" name="Picture 4" descr="C:\Users\iv1\Dropbox (ORNL)\Articles\[published]_2015_ACS_Nano_Raman_local_phase_transition\figures\Edition_2\Figure_S1.tif">
            <a:extLst>
              <a:ext uri="{FF2B5EF4-FFF2-40B4-BE49-F238E27FC236}">
                <a16:creationId xmlns:a16="http://schemas.microsoft.com/office/drawing/2014/main" id="{DC31D064-7604-4A5A-9CD4-D0B239975D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88" r="2043"/>
          <a:stretch/>
        </p:blipFill>
        <p:spPr bwMode="auto">
          <a:xfrm>
            <a:off x="6332149" y="4375846"/>
            <a:ext cx="3623219" cy="2490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069F874-3A4C-4643-9BF5-AE6D88A6EC87}"/>
              </a:ext>
            </a:extLst>
          </p:cNvPr>
          <p:cNvSpPr txBox="1"/>
          <p:nvPr/>
        </p:nvSpPr>
        <p:spPr>
          <a:xfrm>
            <a:off x="6394778" y="4062775"/>
            <a:ext cx="30780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prstClr val="black"/>
                </a:solidFill>
              </a:rPr>
              <a:t>Single point Raman spectra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5919A66-1745-4085-869B-935500776310}"/>
              </a:ext>
            </a:extLst>
          </p:cNvPr>
          <p:cNvSpPr/>
          <p:nvPr/>
        </p:nvSpPr>
        <p:spPr>
          <a:xfrm>
            <a:off x="10036283" y="6097957"/>
            <a:ext cx="196374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cap="small" dirty="0"/>
              <a:t>A. </a:t>
            </a:r>
            <a:r>
              <a:rPr lang="en-US" cap="small" dirty="0" err="1"/>
              <a:t>Ievlev</a:t>
            </a:r>
            <a:r>
              <a:rPr lang="en-US" cap="small" dirty="0"/>
              <a:t>, </a:t>
            </a:r>
            <a:r>
              <a:rPr lang="en-US" dirty="0"/>
              <a:t>ACS Nano </a:t>
            </a:r>
            <a:r>
              <a:rPr lang="en-US" b="1" dirty="0"/>
              <a:t>9</a:t>
            </a:r>
            <a:r>
              <a:rPr lang="en-US" dirty="0"/>
              <a:t>, 12442 (2015).</a:t>
            </a:r>
          </a:p>
        </p:txBody>
      </p:sp>
    </p:spTree>
    <p:extLst>
      <p:ext uri="{BB962C8B-B14F-4D97-AF65-F5344CB8AC3E}">
        <p14:creationId xmlns:p14="http://schemas.microsoft.com/office/powerpoint/2010/main" val="569343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664"/>
    </mc:Choice>
    <mc:Fallback xmlns="">
      <p:transition spd="slow" advTm="44664"/>
    </mc:Fallback>
  </mc:AlternateContent>
  <p:extLst>
    <p:ext uri="{3A86A75C-4F4B-4683-9AE1-C65F6400EC91}">
      <p14:laserTraceLst xmlns:p14="http://schemas.microsoft.com/office/powerpoint/2010/main">
        <p14:tracePtLst>
          <p14:tracePt t="1553" x="3556000" y="3340100"/>
          <p14:tracePt t="1576" x="3549650" y="3333750"/>
          <p14:tracePt t="1586" x="3530600" y="3327400"/>
          <p14:tracePt t="1596" x="3498850" y="3321050"/>
          <p14:tracePt t="1610" x="3429000" y="3295650"/>
          <p14:tracePt t="1623" x="3365500" y="3282950"/>
          <p14:tracePt t="1636" x="3327400" y="3270250"/>
          <p14:tracePt t="1649" x="3238500" y="3257550"/>
          <p14:tracePt t="1664" x="3143250" y="3251200"/>
          <p14:tracePt t="1676" x="3117850" y="3244850"/>
          <p14:tracePt t="1689" x="3016250" y="3244850"/>
          <p14:tracePt t="1703" x="2895600" y="3244850"/>
          <p14:tracePt t="1716" x="2851150" y="3244850"/>
          <p14:tracePt t="1729" x="2749550" y="3244850"/>
          <p14:tracePt t="1743" x="2609850" y="3244850"/>
          <p14:tracePt t="1756" x="2533650" y="3244850"/>
          <p14:tracePt t="1769" x="2406650" y="3244850"/>
          <p14:tracePt t="1783" x="2279650" y="3244850"/>
          <p14:tracePt t="1796" x="2209800" y="3244850"/>
          <p14:tracePt t="1809" x="2051050" y="3244850"/>
          <p14:tracePt t="1823" x="1911350" y="3244850"/>
          <p14:tracePt t="1836" x="1847850" y="3244850"/>
          <p14:tracePt t="1851" x="1746250" y="3244850"/>
          <p14:tracePt t="1863" x="1676400" y="3263900"/>
          <p14:tracePt t="1876" x="1651000" y="3270250"/>
          <p14:tracePt t="1889" x="1600200" y="3308350"/>
          <p14:tracePt t="1903" x="1581150" y="3327400"/>
          <p14:tracePt t="1917" x="1574800" y="3346450"/>
          <p14:tracePt t="1930" x="1549400" y="3403600"/>
          <p14:tracePt t="1944" x="1549400" y="3435350"/>
          <p14:tracePt t="1958" x="1549400" y="3448050"/>
          <p14:tracePt t="1969" x="1555750" y="3479800"/>
          <p14:tracePt t="1983" x="1593850" y="3511550"/>
          <p14:tracePt t="1996" x="1619250" y="3530600"/>
          <p14:tracePt t="2011" x="1714500" y="3568700"/>
          <p14:tracePt t="2023" x="1866900" y="3606800"/>
          <p14:tracePt t="2036" x="1962150" y="3613150"/>
          <p14:tracePt t="2049" x="2184400" y="3644900"/>
          <p14:tracePt t="2063" x="2476500" y="3683000"/>
          <p14:tracePt t="2076" x="2654300" y="3702050"/>
          <p14:tracePt t="2089" x="3003550" y="3702050"/>
          <p14:tracePt t="2104" x="3397250" y="3702050"/>
          <p14:tracePt t="2116" x="3606800" y="3702050"/>
          <p14:tracePt t="2130" x="3937000" y="3702050"/>
          <p14:tracePt t="2143" x="4076700" y="3695700"/>
          <p14:tracePt t="2145" x="4210050" y="3670300"/>
          <p14:tracePt t="2156" x="4343400" y="3651250"/>
          <p14:tracePt t="2170" x="4572000" y="3619500"/>
          <p14:tracePt t="2183" x="4756150" y="3587750"/>
          <p14:tracePt t="2196" x="4832350" y="3562350"/>
          <p14:tracePt t="2209" x="4959350" y="3530600"/>
          <p14:tracePt t="2224" x="5048250" y="3498850"/>
          <p14:tracePt t="2236" x="5086350" y="3486150"/>
          <p14:tracePt t="2250" x="5162550" y="3460750"/>
          <p14:tracePt t="2264" x="5238750" y="3441700"/>
          <p14:tracePt t="2276" x="5257800" y="3429000"/>
          <p14:tracePt t="2290" x="5308600" y="3409950"/>
          <p14:tracePt t="2303" x="5321300" y="3403600"/>
          <p14:tracePt t="2329" x="5334000" y="3390900"/>
          <p14:tracePt t="2343" x="5346700" y="3378200"/>
          <p14:tracePt t="2356" x="5359400" y="3365500"/>
          <p14:tracePt t="2369" x="5384800" y="3340100"/>
          <p14:tracePt t="2383" x="5391150" y="3321050"/>
          <p14:tracePt t="2399" x="5391150" y="3308350"/>
          <p14:tracePt t="2410" x="5391150" y="3302000"/>
          <p14:tracePt t="2423" x="5391150" y="3276600"/>
          <p14:tracePt t="2436" x="5384800" y="3251200"/>
          <p14:tracePt t="2449" x="5353050" y="3219450"/>
          <p14:tracePt t="2463" x="5270500" y="3181350"/>
          <p14:tracePt t="2477" x="5213350" y="3162300"/>
          <p14:tracePt t="2491" x="5067300" y="3117850"/>
          <p14:tracePt t="2504" x="4895850" y="3092450"/>
          <p14:tracePt t="2516" x="4806950" y="3086100"/>
          <p14:tracePt t="2530" x="4610100" y="3073400"/>
          <p14:tracePt t="2543" x="4419600" y="3073400"/>
          <p14:tracePt t="2556" x="4279900" y="3073400"/>
          <p14:tracePt t="2569" x="4089400" y="3073400"/>
          <p14:tracePt t="2584" x="3892550" y="3098800"/>
          <p14:tracePt t="2596" x="3810000" y="3111500"/>
          <p14:tracePt t="2609" x="3663950" y="3149600"/>
          <p14:tracePt t="2624" x="3562350" y="3181350"/>
          <p14:tracePt t="2636" x="3511550" y="3200400"/>
          <p14:tracePt t="2649" x="3435350" y="3232150"/>
          <p14:tracePt t="2664" x="3384550" y="3257550"/>
          <p14:tracePt t="2676" x="3378200" y="3270250"/>
          <p14:tracePt t="2690" x="3333750" y="3295650"/>
          <p14:tracePt t="2704" x="3321050" y="3308350"/>
          <p14:tracePt t="2716" x="3314700" y="3314700"/>
          <p14:tracePt t="2731" x="3308350" y="3321050"/>
          <p14:tracePt t="2744" x="3308350" y="3333750"/>
          <p14:tracePt t="2758" x="3308350" y="3340100"/>
          <p14:tracePt t="2769" x="3308350" y="3346450"/>
          <p14:tracePt t="2792" x="3308350" y="3359150"/>
          <p14:tracePt t="2807" x="3308350" y="3365500"/>
          <p14:tracePt t="2815" x="3308350" y="3378200"/>
          <p14:tracePt t="2824" x="3308350" y="3390900"/>
          <p14:tracePt t="2836" x="3314700" y="3397250"/>
          <p14:tracePt t="2850" x="3340100" y="3429000"/>
          <p14:tracePt t="2864" x="3384550" y="3460750"/>
          <p14:tracePt t="2876" x="3409950" y="3473450"/>
          <p14:tracePt t="2889" x="3492500" y="3517900"/>
          <p14:tracePt t="2903" x="3606800" y="3530600"/>
          <p14:tracePt t="2916" x="3657600" y="3536950"/>
          <p14:tracePt t="2930" x="3778250" y="3556000"/>
          <p14:tracePt t="2943" x="3892550" y="3568700"/>
          <p14:tracePt t="2957" x="3943350" y="3581400"/>
          <p14:tracePt t="2970" x="4051300" y="3581400"/>
          <p14:tracePt t="2984" x="4146550" y="3581400"/>
          <p14:tracePt t="2997" x="4197350" y="3581400"/>
          <p14:tracePt t="3011" x="4324350" y="3581400"/>
          <p14:tracePt t="3023" x="4425950" y="3594100"/>
          <p14:tracePt t="3037" x="4464050" y="3594100"/>
          <p14:tracePt t="3049" x="4533900" y="3594100"/>
          <p14:tracePt t="3063" x="4572000" y="3594100"/>
          <p14:tracePt t="3090" x="4578350" y="3594100"/>
          <p14:tracePt t="3192" x="0" y="0"/>
        </p14:tracePtLst>
        <p14:tracePtLst>
          <p14:tracePt t="3587" x="6692900" y="3397250"/>
          <p14:tracePt t="3624" x="6692900" y="3390900"/>
          <p14:tracePt t="3633" x="6692900" y="3384550"/>
          <p14:tracePt t="3640" x="6692900" y="3378200"/>
          <p14:tracePt t="3649" x="6692900" y="3365500"/>
          <p14:tracePt t="3665" x="6680200" y="3340100"/>
          <p14:tracePt t="3677" x="6680200" y="3327400"/>
          <p14:tracePt t="3689" x="6673850" y="3295650"/>
          <p14:tracePt t="3703" x="6661150" y="3257550"/>
          <p14:tracePt t="3716" x="6654800" y="3238500"/>
          <p14:tracePt t="3731" x="6629400" y="3213100"/>
          <p14:tracePt t="3743" x="6591300" y="3175000"/>
          <p14:tracePt t="3757" x="6578600" y="3162300"/>
          <p14:tracePt t="3772" x="6527800" y="3130550"/>
          <p14:tracePt t="3785" x="6489700" y="3124200"/>
          <p14:tracePt t="3796" x="6457950" y="3111500"/>
          <p14:tracePt t="3809" x="6394450" y="3098800"/>
          <p14:tracePt t="3823" x="6311900" y="3092450"/>
          <p14:tracePt t="3836" x="6273800" y="3092450"/>
          <p14:tracePt t="3851" x="6223000" y="3092450"/>
          <p14:tracePt t="3863" x="6197600" y="3092450"/>
          <p14:tracePt t="3864" x="6172200" y="3092450"/>
          <p14:tracePt t="3876" x="6146800" y="3092450"/>
          <p14:tracePt t="3890" x="6115050" y="3111500"/>
          <p14:tracePt t="3903" x="6076950" y="3136900"/>
          <p14:tracePt t="3916" x="6064250" y="3155950"/>
          <p14:tracePt t="3929" x="6057900" y="3175000"/>
          <p14:tracePt t="3943" x="6051550" y="3200400"/>
          <p14:tracePt t="3959" x="6051550" y="3232150"/>
          <p14:tracePt t="3969" x="6051550" y="3251200"/>
          <p14:tracePt t="3983" x="6051550" y="3276600"/>
          <p14:tracePt t="3996" x="6064250" y="3302000"/>
          <p14:tracePt t="4010" x="6108700" y="3327400"/>
          <p14:tracePt t="4024" x="6172200" y="3352800"/>
          <p14:tracePt t="4037" x="6203950" y="3359150"/>
          <p14:tracePt t="4050" x="6299200" y="3365500"/>
          <p14:tracePt t="4064" x="6432550" y="3365500"/>
          <p14:tracePt t="4076" x="6508750" y="3365500"/>
          <p14:tracePt t="4089" x="6654800" y="3365500"/>
          <p14:tracePt t="4103" x="6769100" y="3365500"/>
          <p14:tracePt t="4116" x="6807200" y="3365500"/>
          <p14:tracePt t="4129" x="6845300" y="3352800"/>
          <p14:tracePt t="4143" x="6864350" y="3340100"/>
          <p14:tracePt t="4156" x="6870700" y="3333750"/>
          <p14:tracePt t="4169" x="6877050" y="3327400"/>
          <p14:tracePt t="4255" x="0" y="0"/>
        </p14:tracePtLst>
        <p14:tracePtLst>
          <p14:tracePt t="7104" x="5854700" y="3581400"/>
          <p14:tracePt t="7128" x="5854700" y="3575050"/>
          <p14:tracePt t="7136" x="5848350" y="3575050"/>
          <p14:tracePt t="7145" x="5822950" y="3575050"/>
          <p14:tracePt t="7156" x="5784850" y="3556000"/>
          <p14:tracePt t="7169" x="5683250" y="3530600"/>
          <p14:tracePt t="7184" x="5562600" y="3492500"/>
          <p14:tracePt t="7196" x="5499100" y="3486150"/>
          <p14:tracePt t="7209" x="5340350" y="3460750"/>
          <p14:tracePt t="7224" x="5187950" y="3441700"/>
          <p14:tracePt t="7236" x="5111750" y="3435350"/>
          <p14:tracePt t="7250" x="4965700" y="3416300"/>
          <p14:tracePt t="7264" x="4838700" y="3403600"/>
          <p14:tracePt t="7277" x="4787900" y="3403600"/>
          <p14:tracePt t="7289" x="4692650" y="3403600"/>
          <p14:tracePt t="7304" x="4616450" y="3403600"/>
          <p14:tracePt t="7316" x="4591050" y="3403600"/>
          <p14:tracePt t="7329" x="4533900" y="3403600"/>
          <p14:tracePt t="7342" x="4508500" y="3403600"/>
          <p14:tracePt t="7356" x="4457700" y="3422650"/>
          <p14:tracePt t="7369" x="4400550" y="3441700"/>
          <p14:tracePt t="7382" x="4375150" y="3454400"/>
          <p14:tracePt t="7396" x="4324350" y="3473450"/>
          <p14:tracePt t="7409" x="4292600" y="3492500"/>
          <p14:tracePt t="7424" x="4267200" y="3517900"/>
          <p14:tracePt t="7436" x="4260850" y="3524250"/>
          <p14:tracePt t="7449" x="4241800" y="3543300"/>
          <p14:tracePt t="7463" x="4229100" y="3556000"/>
          <p14:tracePt t="7478" x="4222750" y="3581400"/>
          <p14:tracePt t="7489" x="4216400" y="3600450"/>
          <p14:tracePt t="7502" x="4216400" y="3613150"/>
          <p14:tracePt t="7516" x="4216400" y="3651250"/>
          <p14:tracePt t="7529" x="4216400" y="3683000"/>
          <p14:tracePt t="7542" x="4222750" y="3695700"/>
          <p14:tracePt t="7556" x="4248150" y="3721100"/>
          <p14:tracePt t="7569" x="4298950" y="3752850"/>
          <p14:tracePt t="7585" x="4381500" y="3771900"/>
          <p14:tracePt t="7597" x="4432300" y="3784600"/>
          <p14:tracePt t="7609" x="4578350" y="3803650"/>
          <p14:tracePt t="7624" x="4737100" y="3816350"/>
          <p14:tracePt t="7636" x="4813300" y="3822700"/>
          <p14:tracePt t="7649" x="5003800" y="3822700"/>
          <p14:tracePt t="7665" x="5187950" y="3822700"/>
          <p14:tracePt t="7676" x="5283200" y="3822700"/>
          <p14:tracePt t="7689" x="5435600" y="3822700"/>
          <p14:tracePt t="7702" x="5524500" y="3822700"/>
          <p14:tracePt t="7716" x="5670550" y="3822700"/>
          <p14:tracePt t="7730" x="5829300" y="3822700"/>
          <p14:tracePt t="7743" x="5969000" y="3822700"/>
          <p14:tracePt t="7757" x="6038850" y="3822700"/>
          <p14:tracePt t="7772" x="6165850" y="3822700"/>
          <p14:tracePt t="7784" x="6280150" y="3822700"/>
          <p14:tracePt t="7796" x="6337300" y="3816350"/>
          <p14:tracePt t="7811" x="6438900" y="3797300"/>
          <p14:tracePt t="7823" x="6527800" y="3784600"/>
          <p14:tracePt t="7836" x="6565900" y="3778250"/>
          <p14:tracePt t="7850" x="6623050" y="3752850"/>
          <p14:tracePt t="7864" x="6667500" y="3746500"/>
          <p14:tracePt t="7876" x="6686550" y="3740150"/>
          <p14:tracePt t="7889" x="6705600" y="3714750"/>
          <p14:tracePt t="7903" x="6731000" y="3683000"/>
          <p14:tracePt t="7916" x="6743700" y="3670300"/>
          <p14:tracePt t="7929" x="6743700" y="3657600"/>
          <p14:tracePt t="7942" x="6750050" y="3638550"/>
          <p14:tracePt t="7969" x="6756400" y="3638550"/>
          <p14:tracePt t="8055" x="0" y="0"/>
        </p14:tracePtLst>
        <p14:tracePtLst>
          <p14:tracePt t="17177" x="8756650" y="4692650"/>
          <p14:tracePt t="17193" x="8756650" y="4686300"/>
          <p14:tracePt t="17199" x="8750300" y="4679950"/>
          <p14:tracePt t="17209" x="8737600" y="4679950"/>
          <p14:tracePt t="17222" x="8712200" y="4673600"/>
          <p14:tracePt t="17236" x="8655050" y="4660900"/>
          <p14:tracePt t="17249" x="8591550" y="4648200"/>
          <p14:tracePt t="17262" x="8559800" y="4648200"/>
          <p14:tracePt t="17275" x="8509000" y="4629150"/>
          <p14:tracePt t="17289" x="8477250" y="4629150"/>
          <p14:tracePt t="17303" x="8464550" y="4629150"/>
          <p14:tracePt t="17317" x="8445500" y="4629150"/>
          <p14:tracePt t="17329" x="8426450" y="4629150"/>
          <p14:tracePt t="17342" x="8413750" y="4641850"/>
          <p14:tracePt t="17355" x="8388350" y="4667250"/>
          <p14:tracePt t="17369" x="8362950" y="4705350"/>
          <p14:tracePt t="17382" x="8350250" y="4724400"/>
          <p14:tracePt t="17395" x="8331200" y="4781550"/>
          <p14:tracePt t="17409" x="8331200" y="4838700"/>
          <p14:tracePt t="17422" x="8331200" y="4870450"/>
          <p14:tracePt t="17435" x="8331200" y="4927600"/>
          <p14:tracePt t="17449" x="8331200" y="5016500"/>
          <p14:tracePt t="17462" x="8331200" y="5067300"/>
          <p14:tracePt t="17475" x="8331200" y="5143500"/>
          <p14:tracePt t="17489" x="8331200" y="5232400"/>
          <p14:tracePt t="17502" x="8343900" y="5283200"/>
          <p14:tracePt t="17515" x="8350250" y="5359400"/>
          <p14:tracePt t="17529" x="8375650" y="5448300"/>
          <p14:tracePt t="17542" x="8388350" y="5505450"/>
          <p14:tracePt t="17555" x="8407400" y="5575300"/>
          <p14:tracePt t="17569" x="8439150" y="5664200"/>
          <p14:tracePt t="17582" x="8445500" y="5702300"/>
          <p14:tracePt t="17595" x="8470900" y="5784850"/>
          <p14:tracePt t="17609" x="8509000" y="5854700"/>
          <p14:tracePt t="17622" x="8521700" y="5886450"/>
          <p14:tracePt t="17623" x="8540750" y="5924550"/>
          <p14:tracePt t="17636" x="8553450" y="5949950"/>
          <p14:tracePt t="17649" x="8585200" y="6013450"/>
          <p14:tracePt t="17662" x="8604250" y="6032500"/>
          <p14:tracePt t="17664" x="8616950" y="6051550"/>
          <p14:tracePt t="17676" x="8623300" y="6070600"/>
          <p14:tracePt t="17689" x="8642350" y="6089650"/>
          <p14:tracePt t="17702" x="8655050" y="6108700"/>
          <p14:tracePt t="17715" x="8686800" y="6127750"/>
          <p14:tracePt t="17730" x="8712200" y="6127750"/>
          <p14:tracePt t="17742" x="8724900" y="6127750"/>
          <p14:tracePt t="17755" x="8763000" y="6108700"/>
          <p14:tracePt t="17770" x="8813800" y="6038850"/>
          <p14:tracePt t="17782" x="8832850" y="6007100"/>
          <p14:tracePt t="17795" x="8870950" y="5905500"/>
          <p14:tracePt t="17809" x="8902700" y="5816600"/>
          <p14:tracePt t="17822" x="8921750" y="5753100"/>
          <p14:tracePt t="17823" x="8928100" y="5708650"/>
          <p14:tracePt t="17836" x="8934450" y="5651500"/>
          <p14:tracePt t="17849" x="8940800" y="5524500"/>
          <p14:tracePt t="17862" x="8940800" y="5473700"/>
          <p14:tracePt t="17865" x="8940800" y="5410200"/>
          <p14:tracePt t="17875" x="8940800" y="5353050"/>
          <p14:tracePt t="17889" x="8909050" y="5264150"/>
          <p14:tracePt t="17902" x="8890000" y="5219700"/>
          <p14:tracePt t="17916" x="8858250" y="5118100"/>
          <p14:tracePt t="17929" x="8826500" y="5035550"/>
          <p14:tracePt t="17943" x="8794750" y="4965700"/>
          <p14:tracePt t="17956" x="8769350" y="4927600"/>
          <p14:tracePt t="17969" x="8731250" y="4864100"/>
          <p14:tracePt t="17982" x="8705850" y="4826000"/>
          <p14:tracePt t="17995" x="8655050" y="4762500"/>
          <p14:tracePt t="18009" x="8604250" y="4705350"/>
          <p14:tracePt t="18022" x="8585200" y="4679950"/>
          <p14:tracePt t="18023" x="8553450" y="4660900"/>
          <p14:tracePt t="18037" x="8534400" y="4648200"/>
          <p14:tracePt t="18050" x="8509000" y="4629150"/>
          <p14:tracePt t="18062" x="8496300" y="4616450"/>
          <p14:tracePt t="18075" x="8483600" y="4610100"/>
          <p14:tracePt t="18089" x="8477250" y="4603750"/>
          <p14:tracePt t="18104" x="8470900" y="4603750"/>
          <p14:tracePt t="18127" x="8464550" y="4603750"/>
          <p14:tracePt t="18145" x="8458200" y="4603750"/>
          <p14:tracePt t="18151" x="8451850" y="4603750"/>
          <p14:tracePt t="18161" x="8445500" y="4603750"/>
          <p14:tracePt t="18169" x="8432800" y="4616450"/>
          <p14:tracePt t="18182" x="8426450" y="4622800"/>
          <p14:tracePt t="18196" x="8407400" y="4648200"/>
          <p14:tracePt t="18209" x="8401050" y="4686300"/>
          <p14:tracePt t="18222" x="8394700" y="4705350"/>
          <p14:tracePt t="18224" x="8394700" y="4724400"/>
          <p14:tracePt t="18235" x="8394700" y="4737100"/>
          <p14:tracePt t="18249" x="8388350" y="4768850"/>
          <p14:tracePt t="18264" x="8388350" y="4800600"/>
          <p14:tracePt t="18276" x="8388350" y="4813300"/>
          <p14:tracePt t="18289" x="8388350" y="4857750"/>
          <p14:tracePt t="18302" x="8388350" y="4876800"/>
          <p14:tracePt t="18316" x="8388350" y="4933950"/>
          <p14:tracePt t="18329" x="8401050" y="5003800"/>
          <p14:tracePt t="18342" x="8407400" y="5041900"/>
          <p14:tracePt t="18355" x="8432800" y="5111750"/>
          <p14:tracePt t="18369" x="8458200" y="5200650"/>
          <p14:tracePt t="18383" x="8477250" y="5283200"/>
          <p14:tracePt t="18395" x="8489950" y="5321300"/>
          <p14:tracePt t="18409" x="8509000" y="5378450"/>
          <p14:tracePt t="18422" x="8509000" y="5397500"/>
          <p14:tracePt t="18424" x="8515350" y="5416550"/>
          <p14:tracePt t="18436" x="8515350" y="5422900"/>
          <p14:tracePt t="18449" x="8521700" y="5448300"/>
          <p14:tracePt t="18462" x="8528050" y="5448300"/>
          <p14:tracePt t="18475" x="8528050" y="5454650"/>
          <p14:tracePt t="18476" x="0" y="0"/>
        </p14:tracePtLst>
        <p14:tracePtLst>
          <p14:tracePt t="22560" x="8496300" y="5181600"/>
          <p14:tracePt t="22601" x="8489950" y="5181600"/>
          <p14:tracePt t="22617" x="8477250" y="5181600"/>
          <p14:tracePt t="22623" x="8458200" y="5175250"/>
          <p14:tracePt t="22633" x="8432800" y="5162550"/>
          <p14:tracePt t="22639" x="8426450" y="5162550"/>
          <p14:tracePt t="22649" x="8388350" y="5149850"/>
          <p14:tracePt t="22662" x="8350250" y="5137150"/>
          <p14:tracePt t="22675" x="8274050" y="5111750"/>
          <p14:tracePt t="22689" x="8185150" y="5086350"/>
          <p14:tracePt t="22702" x="8159750" y="5080000"/>
          <p14:tracePt t="22715" x="8083550" y="5073650"/>
          <p14:tracePt t="22730" x="8020050" y="5067300"/>
          <p14:tracePt t="22742" x="7988300" y="5060950"/>
          <p14:tracePt t="22744" x="7969250" y="5060950"/>
          <p14:tracePt t="22755" x="7962900" y="5060950"/>
          <p14:tracePt t="22768" x="7937500" y="5060950"/>
          <p14:tracePt t="22782" x="7924800" y="5060950"/>
          <p14:tracePt t="22795" x="7899400" y="5060950"/>
          <p14:tracePt t="22809" x="7880350" y="5060950"/>
          <p14:tracePt t="22822" x="7867650" y="5067300"/>
          <p14:tracePt t="22835" x="7848600" y="5086350"/>
          <p14:tracePt t="22849" x="7842250" y="5092700"/>
          <p14:tracePt t="22862" x="7835900" y="5099050"/>
          <p14:tracePt t="22875" x="7816850" y="5105400"/>
          <p14:tracePt t="22889" x="7804150" y="5118100"/>
          <p14:tracePt t="22902" x="7791450" y="5124450"/>
          <p14:tracePt t="22916" x="7772400" y="5130800"/>
          <p14:tracePt t="22929" x="7753350" y="5130800"/>
          <p14:tracePt t="22943" x="7747000" y="5137150"/>
          <p14:tracePt t="22969" x="7734300" y="5137150"/>
          <p14:tracePt t="23063" x="7753350" y="5137150"/>
          <p14:tracePt t="23071" x="7785100" y="5137150"/>
          <p14:tracePt t="23079" x="7842250" y="5149850"/>
          <p14:tracePt t="23089" x="7899400" y="5149850"/>
          <p14:tracePt t="23102" x="7969250" y="5168900"/>
          <p14:tracePt t="23115" x="8115300" y="5181600"/>
          <p14:tracePt t="23130" x="8267700" y="5207000"/>
          <p14:tracePt t="23142" x="8343900" y="5213350"/>
          <p14:tracePt t="23155" x="8458200" y="5232400"/>
          <p14:tracePt t="23169" x="8502650" y="5238750"/>
          <p14:tracePt t="23186" x="8528050" y="5238750"/>
          <p14:tracePt t="23327" x="0" y="0"/>
        </p14:tracePtLst>
        <p14:tracePtLst>
          <p14:tracePt t="23729" x="9080500" y="6184900"/>
          <p14:tracePt t="23890" x="0" y="0"/>
        </p14:tracePtLst>
        <p14:tracePtLst>
          <p14:tracePt t="27984" x="7785100" y="4546600"/>
          <p14:tracePt t="28058" x="7778750" y="4540250"/>
          <p14:tracePt t="28063" x="7753350" y="4540250"/>
          <p14:tracePt t="28072" x="7734300" y="4540250"/>
          <p14:tracePt t="28080" x="7708900" y="4546600"/>
          <p14:tracePt t="28088" x="7677150" y="4565650"/>
          <p14:tracePt t="28102" x="7645400" y="4591050"/>
          <p14:tracePt t="28115" x="7581900" y="4679950"/>
          <p14:tracePt t="28130" x="7531100" y="4768850"/>
          <p14:tracePt t="28142" x="7505700" y="4832350"/>
          <p14:tracePt t="28155" x="7473950" y="4940300"/>
          <p14:tracePt t="28168" x="7461250" y="5041900"/>
          <p14:tracePt t="28182" x="7448550" y="5105400"/>
          <p14:tracePt t="28195" x="7448550" y="5187950"/>
          <p14:tracePt t="28208" x="7448550" y="5264150"/>
          <p14:tracePt t="28222" x="7448550" y="5302250"/>
          <p14:tracePt t="28235" x="7448550" y="5378450"/>
          <p14:tracePt t="28248" x="7448550" y="5435600"/>
          <p14:tracePt t="28262" x="7448550" y="5480050"/>
          <p14:tracePt t="28275" x="7461250" y="5562600"/>
          <p14:tracePt t="28288" x="7486650" y="5657850"/>
          <p14:tracePt t="28302" x="7505700" y="5702300"/>
          <p14:tracePt t="28315" x="7524750" y="5784850"/>
          <p14:tracePt t="28328" x="7550150" y="5873750"/>
          <p14:tracePt t="28342" x="7556500" y="5918200"/>
          <p14:tracePt t="28355" x="7588250" y="6007100"/>
          <p14:tracePt t="28368" x="7613650" y="6089650"/>
          <p14:tracePt t="28382" x="7639050" y="6134100"/>
          <p14:tracePt t="28395" x="7677150" y="6210300"/>
          <p14:tracePt t="28408" x="7721600" y="6273800"/>
          <p14:tracePt t="28422" x="7747000" y="6299200"/>
          <p14:tracePt t="28424" x="7766050" y="6324600"/>
          <p14:tracePt t="28435" x="7785100" y="6343650"/>
          <p14:tracePt t="28448" x="7823200" y="6381750"/>
          <p14:tracePt t="28462" x="7835900" y="6394450"/>
          <p14:tracePt t="28475" x="7880350" y="6413500"/>
          <p14:tracePt t="28488" x="7918450" y="6419850"/>
          <p14:tracePt t="28502" x="7937500" y="6426200"/>
          <p14:tracePt t="28515" x="7981950" y="6426200"/>
          <p14:tracePt t="28529" x="8026400" y="6426200"/>
          <p14:tracePt t="28542" x="8045450" y="6426200"/>
          <p14:tracePt t="28555" x="8108950" y="6407150"/>
          <p14:tracePt t="28568" x="8147050" y="6375400"/>
          <p14:tracePt t="28584" x="8178800" y="6350000"/>
          <p14:tracePt t="28596" x="8204200" y="6337300"/>
          <p14:tracePt t="28608" x="8223250" y="6311900"/>
          <p14:tracePt t="28622" x="8235950" y="6299200"/>
          <p14:tracePt t="28623" x="8248650" y="6286500"/>
          <p14:tracePt t="28635" x="8261350" y="6261100"/>
          <p14:tracePt t="28649" x="8286750" y="6210300"/>
          <p14:tracePt t="28662" x="8299450" y="6178550"/>
          <p14:tracePt t="28677" x="8318500" y="6108700"/>
          <p14:tracePt t="28689" x="8337550" y="6051550"/>
          <p14:tracePt t="28702" x="8350250" y="6019800"/>
          <p14:tracePt t="28715" x="8375650" y="5956300"/>
          <p14:tracePt t="28728" x="8413750" y="5886450"/>
          <p14:tracePt t="28744" x="8439150" y="5810250"/>
          <p14:tracePt t="28755" x="8451850" y="5753100"/>
          <p14:tracePt t="28768" x="8464550" y="5645150"/>
          <p14:tracePt t="28782" x="8464550" y="5594350"/>
          <p14:tracePt t="28796" x="8464550" y="5492750"/>
          <p14:tracePt t="28809" x="8464550" y="5397500"/>
          <p14:tracePt t="28822" x="8458200" y="5334000"/>
          <p14:tracePt t="28835" x="8439150" y="5226050"/>
          <p14:tracePt t="28848" x="8388350" y="5105400"/>
          <p14:tracePt t="28862" x="8375650" y="5060950"/>
          <p14:tracePt t="28875" x="8318500" y="4978400"/>
          <p14:tracePt t="28888" x="8274050" y="4889500"/>
          <p14:tracePt t="28902" x="8248650" y="4851400"/>
          <p14:tracePt t="28915" x="8216900" y="4775200"/>
          <p14:tracePt t="28928" x="8178800" y="4718050"/>
          <p14:tracePt t="28942" x="8147050" y="4673600"/>
          <p14:tracePt t="28955" x="8089900" y="4610100"/>
          <p14:tracePt t="28968" x="8032750" y="4559300"/>
          <p14:tracePt t="28982" x="8007350" y="4540250"/>
          <p14:tracePt t="28995" x="7924800" y="4483100"/>
          <p14:tracePt t="29009" x="7867650" y="4451350"/>
          <p14:tracePt t="29022" x="7835900" y="4438650"/>
          <p14:tracePt t="29035" x="7797800" y="4419600"/>
          <p14:tracePt t="29048" x="7772400" y="4406900"/>
          <p14:tracePt t="29062" x="7753350" y="4400550"/>
          <p14:tracePt t="29075" x="7708900" y="4394200"/>
          <p14:tracePt t="29088" x="7677150" y="4394200"/>
          <p14:tracePt t="29102" x="7664450" y="4394200"/>
          <p14:tracePt t="29115" x="7651750" y="4394200"/>
          <p14:tracePt t="29129" x="7620000" y="4394200"/>
          <p14:tracePt t="29142" x="7607300" y="4394200"/>
          <p14:tracePt t="29155" x="7569200" y="4419600"/>
          <p14:tracePt t="29168" x="7531100" y="4451350"/>
          <p14:tracePt t="29182" x="7512050" y="4476750"/>
          <p14:tracePt t="29184" x="7499350" y="4495800"/>
          <p14:tracePt t="29195" x="7480300" y="4527550"/>
          <p14:tracePt t="29208" x="7448550" y="4610100"/>
          <p14:tracePt t="29223" x="7423150" y="4648200"/>
          <p14:tracePt t="29235" x="7404100" y="4737100"/>
          <p14:tracePt t="29249" x="7385050" y="4838700"/>
          <p14:tracePt t="29262" x="7385050" y="4883150"/>
          <p14:tracePt t="29275" x="7372350" y="4984750"/>
          <p14:tracePt t="29288" x="7359650" y="5073650"/>
          <p14:tracePt t="29302" x="7359650" y="5105400"/>
          <p14:tracePt t="29318" x="7359650" y="5168900"/>
          <p14:tracePt t="29320" x="7359650" y="5200650"/>
          <p14:tracePt t="29328" x="7359650" y="5226050"/>
          <p14:tracePt t="29342" x="7359650" y="5245100"/>
          <p14:tracePt t="29355" x="7359650" y="5270500"/>
          <p14:tracePt t="29368" x="7359650" y="5283200"/>
          <p14:tracePt t="29382" x="7359650" y="5289550"/>
          <p14:tracePt t="29399" x="7359650" y="5302250"/>
          <p14:tracePt t="29431" x="7359650" y="5308600"/>
          <p14:tracePt t="29463" x="0" y="0"/>
        </p14:tracePtLst>
        <p14:tracePtLst>
          <p14:tracePt t="33417" x="8636000" y="4787900"/>
          <p14:tracePt t="33428" x="8610600" y="4775200"/>
          <p14:tracePt t="33435" x="8591550" y="4756150"/>
          <p14:tracePt t="33449" x="8578850" y="4756150"/>
          <p14:tracePt t="33462" x="8578850" y="4749800"/>
          <p14:tracePt t="33488" x="8572500" y="4743450"/>
          <p14:tracePt t="33505" x="8553450" y="4756150"/>
          <p14:tracePt t="33515" x="8528050" y="4794250"/>
          <p14:tracePt t="33528" x="8470900" y="4902200"/>
          <p14:tracePt t="33541" x="8458200" y="4965700"/>
          <p14:tracePt t="33555" x="8420100" y="5111750"/>
          <p14:tracePt t="33569" x="8413750" y="5289550"/>
          <p14:tracePt t="33583" x="8413750" y="5467350"/>
          <p14:tracePt t="33595" x="8413750" y="5588000"/>
          <p14:tracePt t="33608" x="8464550" y="5746750"/>
          <p14:tracePt t="33622" x="8489950" y="5822950"/>
          <p14:tracePt t="33635" x="8521700" y="5956300"/>
          <p14:tracePt t="33648" x="8534400" y="6057900"/>
          <p14:tracePt t="33662" x="8540750" y="6102350"/>
          <p14:tracePt t="33676" x="8553450" y="6184900"/>
          <p14:tracePt t="33688" x="8566150" y="6248400"/>
          <p14:tracePt t="33702" x="8578850" y="6280150"/>
          <p14:tracePt t="33715" x="8597900" y="6330950"/>
          <p14:tracePt t="33728" x="8610600" y="6356350"/>
          <p14:tracePt t="33742" x="8610600" y="6362700"/>
          <p14:tracePt t="33755" x="8616950" y="6369050"/>
          <p14:tracePt t="33785" x="8629650" y="6369050"/>
          <p14:tracePt t="33791" x="8655050" y="6369050"/>
          <p14:tracePt t="33799" x="8705850" y="6337300"/>
          <p14:tracePt t="33808" x="8731250" y="6299200"/>
          <p14:tracePt t="33822" x="8750300" y="6254750"/>
          <p14:tracePt t="33835" x="8782050" y="6140450"/>
          <p14:tracePt t="33848" x="8820150" y="6000750"/>
          <p14:tracePt t="33861" x="8832850" y="5924550"/>
          <p14:tracePt t="33875" x="8832850" y="5727700"/>
          <p14:tracePt t="33888" x="8832850" y="5549900"/>
          <p14:tracePt t="33901" x="8832850" y="5467350"/>
          <p14:tracePt t="33915" x="8832850" y="5302250"/>
          <p14:tracePt t="33928" x="8826500" y="5162550"/>
          <p14:tracePt t="33942" x="8820150" y="5105400"/>
          <p14:tracePt t="33955" x="8769350" y="4997450"/>
          <p14:tracePt t="33968" x="8731250" y="4908550"/>
          <p14:tracePt t="33982" x="8712200" y="4883150"/>
          <p14:tracePt t="33995" x="8693150" y="4845050"/>
          <p14:tracePt t="34008" x="8674100" y="4819650"/>
          <p14:tracePt t="34022" x="8674100" y="4813300"/>
          <p14:tracePt t="34035" x="8674100" y="4806950"/>
          <p14:tracePt t="34048" x="8667750" y="4806950"/>
          <p14:tracePt t="34135" x="0" y="0"/>
        </p14:tracePtLst>
        <p14:tracePtLst>
          <p14:tracePt t="34480" x="8013700" y="4857750"/>
          <p14:tracePt t="34487" x="7994650" y="4826000"/>
          <p14:tracePt t="34495" x="7988300" y="4806950"/>
          <p14:tracePt t="34504" x="7969250" y="4775200"/>
          <p14:tracePt t="34515" x="7937500" y="4756150"/>
          <p14:tracePt t="34528" x="7893050" y="4718050"/>
          <p14:tracePt t="34541" x="7880350" y="4705350"/>
          <p14:tracePt t="34555" x="7842250" y="4686300"/>
          <p14:tracePt t="34568" x="7804150" y="4679950"/>
          <p14:tracePt t="34582" x="7785100" y="4679950"/>
          <p14:tracePt t="34583" x="7759700" y="4667250"/>
          <p14:tracePt t="34595" x="7753350" y="4667250"/>
          <p14:tracePt t="34608" x="7715250" y="4667250"/>
          <p14:tracePt t="34622" x="7708900" y="4667250"/>
          <p14:tracePt t="34635" x="7683500" y="4667250"/>
          <p14:tracePt t="34649" x="7639050" y="4673600"/>
          <p14:tracePt t="34662" x="7607300" y="4686300"/>
          <p14:tracePt t="34677" x="7562850" y="4743450"/>
          <p14:tracePt t="34688" x="7512050" y="4826000"/>
          <p14:tracePt t="34702" x="7486650" y="4889500"/>
          <p14:tracePt t="34715" x="7473950" y="4984750"/>
          <p14:tracePt t="34728" x="7454900" y="5105400"/>
          <p14:tracePt t="34741" x="7454900" y="5149850"/>
          <p14:tracePt t="34755" x="7454900" y="5238750"/>
          <p14:tracePt t="34768" x="7454900" y="5340350"/>
          <p14:tracePt t="34781" x="7454900" y="5403850"/>
          <p14:tracePt t="34795" x="7461250" y="5486400"/>
          <p14:tracePt t="34808" x="7480300" y="5588000"/>
          <p14:tracePt t="34821" x="7486650" y="5613400"/>
          <p14:tracePt t="34835" x="7499350" y="5683250"/>
          <p14:tracePt t="34848" x="7524750" y="5765800"/>
          <p14:tracePt t="34861" x="7543800" y="5810250"/>
          <p14:tracePt t="34875" x="7581900" y="5899150"/>
          <p14:tracePt t="34888" x="7620000" y="6000750"/>
          <p14:tracePt t="34902" x="7639050" y="6038850"/>
          <p14:tracePt t="34915" x="7670800" y="6102350"/>
          <p14:tracePt t="34928" x="7708900" y="6165850"/>
          <p14:tracePt t="34941" x="7734300" y="6203950"/>
          <p14:tracePt t="34955" x="7772400" y="6248400"/>
          <p14:tracePt t="34968" x="7823200" y="6318250"/>
          <p14:tracePt t="34981" x="7848600" y="6350000"/>
          <p14:tracePt t="34995" x="7905750" y="6400800"/>
          <p14:tracePt t="35008" x="7969250" y="6426200"/>
          <p14:tracePt t="35022" x="8013700" y="6445250"/>
          <p14:tracePt t="35036" x="8096250" y="6451600"/>
          <p14:tracePt t="35048" x="8166100" y="6451600"/>
          <p14:tracePt t="35062" x="8204200" y="6451600"/>
          <p14:tracePt t="35075" x="8267700" y="6451600"/>
          <p14:tracePt t="35088" x="8318500" y="6426200"/>
          <p14:tracePt t="35102" x="8350250" y="6400800"/>
          <p14:tracePt t="35115" x="8388350" y="6337300"/>
          <p14:tracePt t="35128" x="8413750" y="6299200"/>
          <p14:tracePt t="35142" x="8420100" y="6273800"/>
          <p14:tracePt t="35155" x="8451850" y="6210300"/>
          <p14:tracePt t="35168" x="8483600" y="6140450"/>
          <p14:tracePt t="35181" x="8489950" y="6108700"/>
          <p14:tracePt t="35195" x="8502650" y="6064250"/>
          <p14:tracePt t="35208" x="8509000" y="6045200"/>
          <p14:tracePt t="35222" x="8509000" y="6032500"/>
          <p14:tracePt t="35235" x="8515350" y="6026150"/>
          <p14:tracePt t="35248" x="8515350" y="6019800"/>
          <p14:tracePt t="35319" x="8521700" y="6019800"/>
          <p14:tracePt t="35327" x="8521700" y="6013450"/>
          <p14:tracePt t="35336" x="8528050" y="6013450"/>
          <p14:tracePt t="35352" x="8534400" y="6013450"/>
          <p14:tracePt t="35359" x="8540750" y="6013450"/>
          <p14:tracePt t="35376" x="8553450" y="6013450"/>
          <p14:tracePt t="35376" x="0" y="0"/>
        </p14:tracePtLst>
        <p14:tracePtLst>
          <p14:tracePt t="36505" x="8051800" y="5175250"/>
          <p14:tracePt t="36648" x="8039100" y="5175250"/>
          <p14:tracePt t="36664" x="8032750" y="5175250"/>
          <p14:tracePt t="36672" x="8032750" y="5168900"/>
          <p14:tracePt t="36775" x="8020050" y="5168900"/>
          <p14:tracePt t="36784" x="8013700" y="5181600"/>
          <p14:tracePt t="36792" x="8001000" y="5200650"/>
          <p14:tracePt t="36802" x="7988300" y="5232400"/>
          <p14:tracePt t="36808" x="7981950" y="5257800"/>
          <p14:tracePt t="36822" x="7975600" y="5283200"/>
          <p14:tracePt t="36835" x="7956550" y="5340350"/>
          <p14:tracePt t="36848" x="7943850" y="5403850"/>
          <p14:tracePt t="36861" x="7931150" y="5441950"/>
          <p14:tracePt t="36875" x="7931150" y="5492750"/>
          <p14:tracePt t="36888" x="7924800" y="5575300"/>
          <p14:tracePt t="36901" x="7924800" y="5613400"/>
          <p14:tracePt t="36915" x="7924800" y="5695950"/>
          <p14:tracePt t="36930" x="7924800" y="5759450"/>
          <p14:tracePt t="36942" x="7924800" y="5791200"/>
          <p14:tracePt t="36955" x="7924800" y="5854700"/>
          <p14:tracePt t="36968" x="7924800" y="5911850"/>
          <p14:tracePt t="36981" x="7924800" y="5937250"/>
          <p14:tracePt t="36996" x="7924800" y="5988050"/>
          <p14:tracePt t="37008" x="7924800" y="6051550"/>
          <p14:tracePt t="37021" x="7924800" y="6083300"/>
          <p14:tracePt t="37036" x="7924800" y="6159500"/>
          <p14:tracePt t="37048" x="7943850" y="6242050"/>
          <p14:tracePt t="37061" x="7943850" y="6261100"/>
          <p14:tracePt t="37075" x="7956550" y="6299200"/>
          <p14:tracePt t="37088" x="7956550" y="6330950"/>
          <p14:tracePt t="37101" x="7962900" y="6343650"/>
          <p14:tracePt t="37115" x="7962900" y="6369050"/>
          <p14:tracePt t="37129" x="7962900" y="6388100"/>
          <p14:tracePt t="37141" x="7969250" y="6400800"/>
          <p14:tracePt t="37155" x="7975600" y="6413500"/>
          <p14:tracePt t="37264" x="7988300" y="6400800"/>
          <p14:tracePt t="37271" x="8007350" y="6369050"/>
          <p14:tracePt t="37280" x="8020050" y="6350000"/>
          <p14:tracePt t="37289" x="8032750" y="6311900"/>
          <p14:tracePt t="37301" x="8039100" y="6273800"/>
          <p14:tracePt t="37315" x="8051800" y="6197600"/>
          <p14:tracePt t="37328" x="8064500" y="6134100"/>
          <p14:tracePt t="37342" x="8070850" y="6089650"/>
          <p14:tracePt t="37355" x="8070850" y="6013450"/>
          <p14:tracePt t="37368" x="8070850" y="5918200"/>
          <p14:tracePt t="37381" x="8070850" y="5873750"/>
          <p14:tracePt t="37396" x="8070850" y="5784850"/>
          <p14:tracePt t="37408" x="8070850" y="5708650"/>
          <p14:tracePt t="37421" x="8070850" y="5664200"/>
          <p14:tracePt t="37435" x="8070850" y="5613400"/>
          <p14:tracePt t="37448" x="8070850" y="5530850"/>
          <p14:tracePt t="37461" x="8070850" y="5505450"/>
          <p14:tracePt t="37475" x="8070850" y="5448300"/>
          <p14:tracePt t="37491" x="8070850" y="5378450"/>
          <p14:tracePt t="37501" x="8064500" y="5359400"/>
          <p14:tracePt t="37515" x="8051800" y="5308600"/>
          <p14:tracePt t="37528" x="8039100" y="5257800"/>
          <p14:tracePt t="37541" x="8039100" y="5232400"/>
          <p14:tracePt t="37555" x="8032750" y="5200650"/>
          <p14:tracePt t="37568" x="8032750" y="5162550"/>
          <p14:tracePt t="37582" x="8026400" y="5143500"/>
          <p14:tracePt t="37595" x="8020050" y="5111750"/>
          <p14:tracePt t="37608" x="8013700" y="5092700"/>
          <p14:tracePt t="37635" x="8007350" y="5086350"/>
          <p14:tracePt t="37648" x="8007350" y="5080000"/>
          <p14:tracePt t="37735" x="7994650" y="5092700"/>
          <p14:tracePt t="37743" x="7988300" y="5124450"/>
          <p14:tracePt t="37751" x="7969250" y="5162550"/>
          <p14:tracePt t="37760" x="7956550" y="5187950"/>
          <p14:tracePt t="37768" x="7950200" y="5238750"/>
          <p14:tracePt t="37781" x="7931150" y="5289550"/>
          <p14:tracePt t="37795" x="7905750" y="5384800"/>
          <p14:tracePt t="37808" x="7893050" y="5480050"/>
          <p14:tracePt t="37821" x="7886700" y="5530850"/>
          <p14:tracePt t="37835" x="7874000" y="5600700"/>
          <p14:tracePt t="37848" x="7867650" y="5657850"/>
          <p14:tracePt t="37861" x="7867650" y="5676900"/>
          <p14:tracePt t="37875" x="7867650" y="5715000"/>
          <p14:tracePt t="37888" x="7861300" y="5753100"/>
          <p14:tracePt t="37901" x="7861300" y="5778500"/>
          <p14:tracePt t="37915" x="7854950" y="5822950"/>
          <p14:tracePt t="37928" x="7854950" y="5861050"/>
          <p14:tracePt t="37942" x="7854950" y="5873750"/>
          <p14:tracePt t="37955" x="7854950" y="5905500"/>
          <p14:tracePt t="37968" x="7854950" y="5937250"/>
          <p14:tracePt t="37981" x="7854950" y="5943600"/>
          <p14:tracePt t="37995" x="7854950" y="5975350"/>
          <p14:tracePt t="38008" x="7854950" y="6000750"/>
          <p14:tracePt t="38021" x="7854950" y="6007100"/>
          <p14:tracePt t="38036" x="7854950" y="6026150"/>
          <p14:tracePt t="38048" x="7854950" y="6051550"/>
          <p14:tracePt t="38061" x="7854950" y="6064250"/>
          <p14:tracePt t="38075" x="7861300" y="6089650"/>
          <p14:tracePt t="38088" x="7861300" y="6108700"/>
          <p14:tracePt t="38101" x="7867650" y="6115050"/>
          <p14:tracePt t="38115" x="7867650" y="6134100"/>
          <p14:tracePt t="38130" x="7874000" y="6159500"/>
          <p14:tracePt t="38143" x="7874000" y="6172200"/>
          <p14:tracePt t="38155" x="7880350" y="6184900"/>
          <p14:tracePt t="38169" x="7880350" y="6191250"/>
          <p14:tracePt t="38181" x="7886700" y="6203950"/>
          <p14:tracePt t="38195" x="7893050" y="6216650"/>
          <p14:tracePt t="38208" x="7893050" y="6223000"/>
          <p14:tracePt t="38221" x="7893050" y="6235700"/>
          <p14:tracePt t="38235" x="7905750" y="6248400"/>
          <p14:tracePt t="38248" x="7912100" y="6267450"/>
          <p14:tracePt t="38261" x="7918450" y="6280150"/>
          <p14:tracePt t="38275" x="7918450" y="6286500"/>
          <p14:tracePt t="38288" x="7931150" y="6299200"/>
          <p14:tracePt t="38344" x="7937500" y="6305550"/>
          <p14:tracePt t="38360" x="7937500" y="6311900"/>
          <p14:tracePt t="38375" x="7943850" y="6311900"/>
          <p14:tracePt t="38424" x="7950200" y="6311900"/>
          <p14:tracePt t="38432" x="7956550" y="6311900"/>
          <p14:tracePt t="38439" x="7962900" y="6311900"/>
          <p14:tracePt t="38464" x="7969250" y="6311900"/>
          <p14:tracePt t="38489" x="7981950" y="6311900"/>
          <p14:tracePt t="38512" x="7988300" y="6311900"/>
          <p14:tracePt t="38537" x="8001000" y="6311900"/>
          <p14:tracePt t="38560" x="8007350" y="6311900"/>
          <p14:tracePt t="38585" x="8013700" y="6311900"/>
          <p14:tracePt t="38599" x="8020050" y="6311900"/>
          <p14:tracePt t="38607" x="8026400" y="6311900"/>
          <p14:tracePt t="38633" x="8032750" y="6311900"/>
          <p14:tracePt t="38640" x="8039100" y="6311900"/>
          <p14:tracePt t="38656" x="8045450" y="6311900"/>
          <p14:tracePt t="38681" x="8051800" y="6311900"/>
          <p14:tracePt t="38687" x="8051800" y="6305550"/>
          <p14:tracePt t="38695" x="8058150" y="6305550"/>
          <p14:tracePt t="38712" x="8058150" y="6299200"/>
          <p14:tracePt t="38719" x="8064500" y="6299200"/>
          <p14:tracePt t="38728" x="8064500" y="6292850"/>
          <p14:tracePt t="38741" x="8070850" y="6286500"/>
          <p14:tracePt t="38755" x="8077200" y="6261100"/>
          <p14:tracePt t="38768" x="8083550" y="6242050"/>
          <p14:tracePt t="38781" x="8089900" y="6223000"/>
          <p14:tracePt t="38795" x="8089900" y="6203950"/>
          <p14:tracePt t="38808" x="8089900" y="6191250"/>
          <p14:tracePt t="38821" x="8089900" y="6178550"/>
          <p14:tracePt t="38835" x="8089900" y="6159500"/>
          <p14:tracePt t="38851" x="8102600" y="6140450"/>
          <p14:tracePt t="38861" x="8102600" y="6127750"/>
          <p14:tracePt t="38877" x="8102600" y="6096000"/>
          <p14:tracePt t="38888" x="8108950" y="6064250"/>
          <p14:tracePt t="38902" x="8108950" y="6045200"/>
          <p14:tracePt t="38915" x="8108950" y="6019800"/>
          <p14:tracePt t="38928" x="8115300" y="5975350"/>
          <p14:tracePt t="38945" x="8128000" y="5924550"/>
          <p14:tracePt t="38955" x="8128000" y="5899150"/>
          <p14:tracePt t="38968" x="8128000" y="5842000"/>
          <p14:tracePt t="38981" x="8128000" y="5810250"/>
          <p14:tracePt t="38995" x="8128000" y="5746750"/>
          <p14:tracePt t="39008" x="8128000" y="5664200"/>
          <p14:tracePt t="39021" x="8134350" y="5632450"/>
          <p14:tracePt t="39036" x="8134350" y="5588000"/>
          <p14:tracePt t="39048" x="8134350" y="5524500"/>
          <p14:tracePt t="39061" x="8134350" y="5505450"/>
          <p14:tracePt t="39075" x="8134350" y="5448300"/>
          <p14:tracePt t="39088" x="8134350" y="5410200"/>
          <p14:tracePt t="39102" x="8134350" y="5384800"/>
          <p14:tracePt t="39115" x="8134350" y="5353050"/>
          <p14:tracePt t="39129" x="8134350" y="5327650"/>
          <p14:tracePt t="39141" x="8134350" y="5302250"/>
          <p14:tracePt t="39155" x="8134350" y="5270500"/>
          <p14:tracePt t="39168" x="8134350" y="5245100"/>
          <p14:tracePt t="39181" x="8134350" y="5232400"/>
          <p14:tracePt t="39195" x="8134350" y="5213350"/>
          <p14:tracePt t="39208" x="8134350" y="5181600"/>
          <p14:tracePt t="39221" x="8134350" y="5168900"/>
          <p14:tracePt t="39235" x="8134350" y="5156200"/>
          <p14:tracePt t="39248" x="8134350" y="5137150"/>
          <p14:tracePt t="39261" x="8134350" y="5130800"/>
          <p14:tracePt t="39275" x="8134350" y="5105400"/>
          <p14:tracePt t="39288" x="8128000" y="5080000"/>
          <p14:tracePt t="39301" x="8121650" y="5060950"/>
          <p14:tracePt t="39315" x="8121650" y="5048250"/>
          <p14:tracePt t="39328" x="8108950" y="5035550"/>
          <p14:tracePt t="39355" x="8102600" y="5022850"/>
          <p14:tracePt t="39433" x="8096250" y="5022850"/>
          <p14:tracePt t="39440" x="8089900" y="5022850"/>
          <p14:tracePt t="39448" x="8070850" y="5022850"/>
          <p14:tracePt t="39461" x="8045450" y="5022850"/>
          <p14:tracePt t="39475" x="8007350" y="5048250"/>
          <p14:tracePt t="39489" x="7962900" y="5099050"/>
          <p14:tracePt t="39501" x="7943850" y="5111750"/>
          <p14:tracePt t="39515" x="7918450" y="5156200"/>
          <p14:tracePt t="39528" x="7899400" y="5187950"/>
          <p14:tracePt t="39542" x="7880350" y="5226050"/>
          <p14:tracePt t="39555" x="7874000" y="5270500"/>
          <p14:tracePt t="39569" x="7874000" y="5321300"/>
          <p14:tracePt t="39583" x="7874000" y="5372100"/>
          <p14:tracePt t="39595" x="7874000" y="5397500"/>
          <p14:tracePt t="39608" x="7874000" y="5461000"/>
          <p14:tracePt t="39622" x="7880350" y="5486400"/>
          <p14:tracePt t="39635" x="7886700" y="5543550"/>
          <p14:tracePt t="39648" x="7886700" y="5594350"/>
          <p14:tracePt t="39661" x="7886700" y="5619750"/>
          <p14:tracePt t="39675" x="7886700" y="5676900"/>
          <p14:tracePt t="39689" x="7886700" y="5727700"/>
          <p14:tracePt t="39702" x="7886700" y="5759450"/>
          <p14:tracePt t="39705" x="7886700" y="5797550"/>
          <p14:tracePt t="39715" x="7886700" y="5810250"/>
          <p14:tracePt t="39728" x="7886700" y="5861050"/>
          <p14:tracePt t="39741" x="7886700" y="5880100"/>
          <p14:tracePt t="39756" x="7893050" y="5924550"/>
          <p14:tracePt t="39768" x="7905750" y="5956300"/>
          <p14:tracePt t="39782" x="7905750" y="5975350"/>
          <p14:tracePt t="39795" x="7905750" y="6013450"/>
          <p14:tracePt t="39808" x="7912100" y="6038850"/>
          <p14:tracePt t="39821" x="7918450" y="6051550"/>
          <p14:tracePt t="39835" x="7924800" y="6083300"/>
          <p14:tracePt t="39848" x="7931150" y="6115050"/>
          <p14:tracePt t="39861" x="7937500" y="6121400"/>
          <p14:tracePt t="39875" x="7937500" y="6140450"/>
          <p14:tracePt t="39888" x="7950200" y="6159500"/>
          <p14:tracePt t="39901" x="7950200" y="6165850"/>
          <p14:tracePt t="39915" x="7956550" y="6172200"/>
          <p14:tracePt t="39928" x="7962900" y="6178550"/>
          <p14:tracePt t="39944" x="7962900" y="6184900"/>
          <p14:tracePt t="39959" x="7969250" y="6191250"/>
          <p14:tracePt t="39969" x="7969250" y="6197600"/>
          <p14:tracePt t="39982" x="7975600" y="6197600"/>
          <p14:tracePt t="39995" x="7975600" y="6203950"/>
          <p14:tracePt t="40016" x="7975600" y="6210300"/>
          <p14:tracePt t="40040" x="7981950" y="6216650"/>
          <p14:tracePt t="40184" x="7988300" y="6216650"/>
          <p14:tracePt t="40343" x="0" y="0"/>
        </p14:tracePtLst>
      </p14:laserTraceLst>
    </p:ext>
  </p:extLs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BE1124-3AB7-47DE-B84A-CC66504B6F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885" y="28414"/>
            <a:ext cx="11003515" cy="484748"/>
          </a:xfrm>
          <a:solidFill>
            <a:schemeClr val="bg1"/>
          </a:solidFill>
        </p:spPr>
        <p:txBody>
          <a:bodyPr/>
          <a:lstStyle/>
          <a:p>
            <a:r>
              <a:rPr lang="en-US" dirty="0"/>
              <a:t>Laser heating induced phase transition</a:t>
            </a:r>
          </a:p>
        </p:txBody>
      </p:sp>
      <p:pic>
        <p:nvPicPr>
          <p:cNvPr id="4" name="Picture 4" descr="C:\Users\iv1\Dropbox (ORNL)\Articles\[published]_2015_ACS_Nano_Raman_local_phase_transition\figures\Edition_1\Figure_4.tif">
            <a:extLst>
              <a:ext uri="{FF2B5EF4-FFF2-40B4-BE49-F238E27FC236}">
                <a16:creationId xmlns:a16="http://schemas.microsoft.com/office/drawing/2014/main" id="{653D8809-4C2D-4486-9F82-52635CF66E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56"/>
          <a:stretch/>
        </p:blipFill>
        <p:spPr bwMode="auto">
          <a:xfrm>
            <a:off x="7172589" y="3541708"/>
            <a:ext cx="4495800" cy="3287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5" descr="C:\Users\iv1\Dropbox (ORNL)\Articles\[published]_2015_ACS_Nano_Raman_local_phase_transition\figures\Edition_2\Figure_3.tif">
            <a:extLst>
              <a:ext uri="{FF2B5EF4-FFF2-40B4-BE49-F238E27FC236}">
                <a16:creationId xmlns:a16="http://schemas.microsoft.com/office/drawing/2014/main" id="{8012F38A-A67A-4A4B-830E-23B9BC3E28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613" b="11718"/>
          <a:stretch/>
        </p:blipFill>
        <p:spPr bwMode="auto">
          <a:xfrm>
            <a:off x="1856176" y="1483529"/>
            <a:ext cx="3963112" cy="1704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59737A7-482A-4920-8117-DB1A5FA5464E}"/>
              </a:ext>
            </a:extLst>
          </p:cNvPr>
          <p:cNvSpPr/>
          <p:nvPr/>
        </p:nvSpPr>
        <p:spPr>
          <a:xfrm>
            <a:off x="1086885" y="679918"/>
            <a:ext cx="485913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prstClr val="black"/>
                </a:solidFill>
              </a:rPr>
              <a:t>Laser can be used for local heating to induce ferroelectric- paraelectric  phase transition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588ED8F-F01B-4F13-8533-4DDE8568B6D9}"/>
              </a:ext>
            </a:extLst>
          </p:cNvPr>
          <p:cNvSpPr/>
          <p:nvPr/>
        </p:nvSpPr>
        <p:spPr>
          <a:xfrm>
            <a:off x="1086885" y="3462279"/>
            <a:ext cx="5875337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prstClr val="black"/>
                </a:solidFill>
              </a:rPr>
              <a:t>Measurements with variation of the laser power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prstClr val="black"/>
                </a:solidFill>
              </a:rPr>
              <a:t>PFM – </a:t>
            </a:r>
            <a:r>
              <a:rPr lang="en-US" sz="2000" i="1" dirty="0">
                <a:solidFill>
                  <a:prstClr val="black"/>
                </a:solidFill>
              </a:rPr>
              <a:t>in-situ</a:t>
            </a:r>
            <a:r>
              <a:rPr lang="en-US" sz="2000" dirty="0">
                <a:solidFill>
                  <a:prstClr val="black"/>
                </a:solidFill>
              </a:rPr>
              <a:t> change in the domain structure above T</a:t>
            </a:r>
            <a:r>
              <a:rPr lang="en-US" sz="2000" baseline="-25000" dirty="0">
                <a:solidFill>
                  <a:prstClr val="black"/>
                </a:solidFill>
              </a:rPr>
              <a:t>c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prstClr val="black"/>
                </a:solidFill>
              </a:rPr>
              <a:t>Raman – evolution of the Raman spectra through the phase transition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prstClr val="black"/>
                </a:solidFill>
              </a:rPr>
              <a:t>Comprehensive analysis of Raman spectra is complicated by inhomogeneous chemical composition and high noise level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prstClr val="black"/>
                </a:solidFill>
              </a:rPr>
              <a:t>Bayesian Linear Unmixing can be used for automated identification of  spectra evolution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1FDB96F-8323-4ACD-B5AF-0623C91E8D1A}"/>
              </a:ext>
            </a:extLst>
          </p:cNvPr>
          <p:cNvGrpSpPr/>
          <p:nvPr/>
        </p:nvGrpSpPr>
        <p:grpSpPr>
          <a:xfrm>
            <a:off x="6022595" y="997151"/>
            <a:ext cx="5645794" cy="2198522"/>
            <a:chOff x="3352800" y="1154278"/>
            <a:chExt cx="5645794" cy="2198522"/>
          </a:xfrm>
        </p:grpSpPr>
        <p:pic>
          <p:nvPicPr>
            <p:cNvPr id="9" name="Picture 3" descr="C:\Users\iv1\Dropbox (ORNL)\Articles\[published]_2015_ACS_Nano_Raman_local_phase_transition\figures\Edition_1\Figure_2.tif">
              <a:extLst>
                <a:ext uri="{FF2B5EF4-FFF2-40B4-BE49-F238E27FC236}">
                  <a16:creationId xmlns:a16="http://schemas.microsoft.com/office/drawing/2014/main" id="{ABAC3807-CB88-4C02-8EDA-BB817734846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0000"/>
            <a:stretch/>
          </p:blipFill>
          <p:spPr bwMode="auto">
            <a:xfrm>
              <a:off x="3352800" y="1154278"/>
              <a:ext cx="5645794" cy="21985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7C0AC2D-FEAE-436D-8D3A-AB7BAF066ECB}"/>
                </a:ext>
              </a:extLst>
            </p:cNvPr>
            <p:cNvSpPr txBox="1"/>
            <p:nvPr/>
          </p:nvSpPr>
          <p:spPr>
            <a:xfrm>
              <a:off x="3581400" y="1194116"/>
              <a:ext cx="1366721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45720" tIns="0" rIns="45720" bIns="0" rtlCol="0">
              <a:spAutoFit/>
            </a:bodyPr>
            <a:lstStyle/>
            <a:p>
              <a:r>
                <a:rPr lang="en-US" dirty="0">
                  <a:solidFill>
                    <a:prstClr val="black"/>
                  </a:solidFill>
                  <a:latin typeface="Arial Narrow" panose="020B0606020202030204" pitchFamily="34" charset="0"/>
                </a:rPr>
                <a:t>PFM amplitude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03E3FD0-E412-4201-9763-EC58284B6032}"/>
                </a:ext>
              </a:extLst>
            </p:cNvPr>
            <p:cNvSpPr txBox="1"/>
            <p:nvPr/>
          </p:nvSpPr>
          <p:spPr>
            <a:xfrm>
              <a:off x="5679836" y="1199703"/>
              <a:ext cx="106215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45720" tIns="0" rIns="45720" bIns="0" rtlCol="0">
              <a:spAutoFit/>
            </a:bodyPr>
            <a:lstStyle/>
            <a:p>
              <a:r>
                <a:rPr lang="en-US" dirty="0">
                  <a:solidFill>
                    <a:prstClr val="black"/>
                  </a:solidFill>
                  <a:latin typeface="Arial Narrow" panose="020B0606020202030204" pitchFamily="34" charset="0"/>
                </a:rPr>
                <a:t>PFM phase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5F22E28F-3BC8-43A9-A78E-0CF53C93CD84}"/>
              </a:ext>
            </a:extLst>
          </p:cNvPr>
          <p:cNvSpPr txBox="1"/>
          <p:nvPr/>
        </p:nvSpPr>
        <p:spPr>
          <a:xfrm>
            <a:off x="7546166" y="3275635"/>
            <a:ext cx="40241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prstClr val="black"/>
                </a:solidFill>
              </a:rPr>
              <a:t>Raman spectra evolution (averaged)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D00862-FFAB-459E-ACD0-245498EEE9AB}"/>
              </a:ext>
            </a:extLst>
          </p:cNvPr>
          <p:cNvSpPr txBox="1"/>
          <p:nvPr/>
        </p:nvSpPr>
        <p:spPr>
          <a:xfrm>
            <a:off x="6374467" y="610360"/>
            <a:ext cx="2646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prstClr val="black"/>
                </a:solidFill>
                <a:latin typeface="Arial Narrow" panose="020B0606020202030204" pitchFamily="34" charset="0"/>
              </a:rPr>
              <a:t>Domain structure evolution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0965C5F-A8FD-4CAF-B43F-7A3A001197D9}"/>
              </a:ext>
            </a:extLst>
          </p:cNvPr>
          <p:cNvSpPr txBox="1"/>
          <p:nvPr/>
        </p:nvSpPr>
        <p:spPr>
          <a:xfrm>
            <a:off x="9794448" y="610360"/>
            <a:ext cx="1301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prstClr val="black"/>
                </a:solidFill>
                <a:latin typeface="Arial Narrow" panose="020B0606020202030204" pitchFamily="34" charset="0"/>
              </a:rPr>
              <a:t>Laser power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8C457BE-9783-4653-A897-6857260412C4}"/>
              </a:ext>
            </a:extLst>
          </p:cNvPr>
          <p:cNvSpPr/>
          <p:nvPr/>
        </p:nvSpPr>
        <p:spPr>
          <a:xfrm>
            <a:off x="10531418" y="1064062"/>
            <a:ext cx="257175" cy="22874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69583F9-58B1-43BE-921A-47379C138C8C}"/>
              </a:ext>
            </a:extLst>
          </p:cNvPr>
          <p:cNvSpPr/>
          <p:nvPr/>
        </p:nvSpPr>
        <p:spPr>
          <a:xfrm>
            <a:off x="7578026" y="3756979"/>
            <a:ext cx="257175" cy="22874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5D889A6-B8CE-48C9-9A69-09401677498B}"/>
              </a:ext>
            </a:extLst>
          </p:cNvPr>
          <p:cNvSpPr/>
          <p:nvPr/>
        </p:nvSpPr>
        <p:spPr>
          <a:xfrm>
            <a:off x="9558256" y="5365308"/>
            <a:ext cx="196374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cap="small" dirty="0"/>
              <a:t>A. </a:t>
            </a:r>
            <a:r>
              <a:rPr lang="en-US" cap="small" dirty="0" err="1"/>
              <a:t>Ievlev</a:t>
            </a:r>
            <a:r>
              <a:rPr lang="en-US" cap="small" dirty="0"/>
              <a:t>, </a:t>
            </a:r>
            <a:r>
              <a:rPr lang="en-US" dirty="0"/>
              <a:t>ACS Nano </a:t>
            </a:r>
            <a:r>
              <a:rPr lang="en-US" b="1" dirty="0"/>
              <a:t>9</a:t>
            </a:r>
            <a:r>
              <a:rPr lang="en-US" dirty="0"/>
              <a:t>, 12442 (2015).</a:t>
            </a:r>
          </a:p>
        </p:txBody>
      </p:sp>
    </p:spTree>
    <p:extLst>
      <p:ext uri="{BB962C8B-B14F-4D97-AF65-F5344CB8AC3E}">
        <p14:creationId xmlns:p14="http://schemas.microsoft.com/office/powerpoint/2010/main" val="171170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5965"/>
    </mc:Choice>
    <mc:Fallback xmlns="">
      <p:transition spd="slow" advTm="85965"/>
    </mc:Fallback>
  </mc:AlternateContent>
  <p:extLst>
    <p:ext uri="{3A86A75C-4F4B-4683-9AE1-C65F6400EC91}">
      <p14:laserTraceLst xmlns:p14="http://schemas.microsoft.com/office/powerpoint/2010/main">
        <p14:tracePtLst>
          <p14:tracePt t="19871" x="7124700" y="1231900"/>
          <p14:tracePt t="19886" x="7118350" y="1225550"/>
          <p14:tracePt t="19902" x="7118350" y="1219200"/>
          <p14:tracePt t="19919" x="7112000" y="1219200"/>
          <p14:tracePt t="19926" x="7105650" y="1219200"/>
          <p14:tracePt t="19934" x="7092950" y="1212850"/>
          <p14:tracePt t="19942" x="7073900" y="1212850"/>
          <p14:tracePt t="19955" x="7048500" y="1206500"/>
          <p14:tracePt t="19968" x="6997700" y="1181100"/>
          <p14:tracePt t="19981" x="6934200" y="1162050"/>
          <p14:tracePt t="19996" x="6915150" y="1155700"/>
          <p14:tracePt t="20008" x="6877050" y="1136650"/>
          <p14:tracePt t="20021" x="6845300" y="1130300"/>
          <p14:tracePt t="20035" x="6838950" y="1123950"/>
          <p14:tracePt t="20048" x="6813550" y="1117600"/>
          <p14:tracePt t="20061" x="6794500" y="1104900"/>
          <p14:tracePt t="20074" x="6775450" y="1104900"/>
          <p14:tracePt t="20089" x="6743700" y="1092200"/>
          <p14:tracePt t="20101" x="6705600" y="1079500"/>
          <p14:tracePt t="20114" x="6692900" y="1079500"/>
          <p14:tracePt t="20128" x="6654800" y="1066800"/>
          <p14:tracePt t="20141" x="6616700" y="1060450"/>
          <p14:tracePt t="20155" x="6604000" y="1060450"/>
          <p14:tracePt t="20168" x="6559550" y="1060450"/>
          <p14:tracePt t="20184" x="6508750" y="1054100"/>
          <p14:tracePt t="20195" x="6483350" y="1041400"/>
          <p14:tracePt t="20208" x="6400800" y="1035050"/>
          <p14:tracePt t="20221" x="6324600" y="1022350"/>
          <p14:tracePt t="20235" x="6286500" y="1009650"/>
          <p14:tracePt t="20248" x="6235700" y="1003300"/>
          <p14:tracePt t="20261" x="6191250" y="1003300"/>
          <p14:tracePt t="20276" x="6159500" y="996950"/>
          <p14:tracePt t="20288" x="6121400" y="996950"/>
          <p14:tracePt t="20302" x="6083300" y="984250"/>
          <p14:tracePt t="20315" x="6051550" y="977900"/>
          <p14:tracePt t="20328" x="6013450" y="977900"/>
          <p14:tracePt t="20341" x="5988050" y="977900"/>
          <p14:tracePt t="20355" x="5969000" y="977900"/>
          <p14:tracePt t="20357" x="5956300" y="977900"/>
          <p14:tracePt t="20368" x="5949950" y="977900"/>
          <p14:tracePt t="20381" x="5937250" y="977900"/>
          <p14:tracePt t="20395" x="5924550" y="977900"/>
          <p14:tracePt t="20408" x="5918200" y="977900"/>
          <p14:tracePt t="20421" x="5899150" y="977900"/>
          <p14:tracePt t="20435" x="5892800" y="977900"/>
          <p14:tracePt t="20448" x="5873750" y="977900"/>
          <p14:tracePt t="20461" x="5861050" y="977900"/>
          <p14:tracePt t="20475" x="5848350" y="977900"/>
          <p14:tracePt t="20502" x="5842000" y="984250"/>
          <p14:tracePt t="20514" x="5842000" y="990600"/>
          <p14:tracePt t="20528" x="5829300" y="996950"/>
          <p14:tracePt t="20549" x="5822950" y="1003300"/>
          <p14:tracePt t="20566" x="5822950" y="1009650"/>
          <p14:tracePt t="20581" x="5816600" y="1009650"/>
          <p14:tracePt t="20591" x="5816600" y="1016000"/>
          <p14:tracePt t="20597" x="5810250" y="1028700"/>
          <p14:tracePt t="20613" x="5803900" y="1041400"/>
          <p14:tracePt t="20630" x="5797550" y="1060450"/>
          <p14:tracePt t="20638" x="5797550" y="1073150"/>
          <p14:tracePt t="20648" x="5791200" y="1079500"/>
          <p14:tracePt t="20661" x="5772150" y="1104900"/>
          <p14:tracePt t="20676" x="5765800" y="1111250"/>
          <p14:tracePt t="20688" x="5746750" y="1136650"/>
          <p14:tracePt t="20701" x="5727700" y="1155700"/>
          <p14:tracePt t="20714" x="5708650" y="1168400"/>
          <p14:tracePt t="20729" x="5689600" y="1174750"/>
          <p14:tracePt t="20741" x="5664200" y="1181100"/>
          <p14:tracePt t="20755" x="5651500" y="1181100"/>
          <p14:tracePt t="20768" x="5638800" y="1193800"/>
          <p14:tracePt t="20781" x="5632450" y="1200150"/>
          <p14:tracePt t="20794" x="5626100" y="1200150"/>
          <p14:tracePt t="20808" x="5619750" y="1219200"/>
          <p14:tracePt t="20821" x="5619750" y="1238250"/>
          <p14:tracePt t="20835" x="5619750" y="1257300"/>
          <p14:tracePt t="20848" x="5619750" y="1276350"/>
          <p14:tracePt t="20861" x="5632450" y="1308100"/>
          <p14:tracePt t="20874" x="5638800" y="1327150"/>
          <p14:tracePt t="20888" x="5670550" y="1352550"/>
          <p14:tracePt t="20901" x="5740400" y="1384300"/>
          <p14:tracePt t="20915" x="5784850" y="1397000"/>
          <p14:tracePt t="20928" x="5905500" y="1409700"/>
          <p14:tracePt t="20941" x="6045200" y="1409700"/>
          <p14:tracePt t="20955" x="6108700" y="1409700"/>
          <p14:tracePt t="20968" x="6248400" y="1403350"/>
          <p14:tracePt t="20981" x="6369050" y="1377950"/>
          <p14:tracePt t="20996" x="6413500" y="1365250"/>
          <p14:tracePt t="21008" x="6483350" y="1320800"/>
          <p14:tracePt t="21021" x="6540500" y="1289050"/>
          <p14:tracePt t="21035" x="6553200" y="1276350"/>
          <p14:tracePt t="21048" x="6584950" y="1244600"/>
          <p14:tracePt t="21061" x="6591300" y="1219200"/>
          <p14:tracePt t="21075" x="6591300" y="1212850"/>
          <p14:tracePt t="21089" x="6591300" y="1187450"/>
          <p14:tracePt t="21101" x="6591300" y="1149350"/>
          <p14:tracePt t="21114" x="6591300" y="1136650"/>
          <p14:tracePt t="21128" x="6572250" y="1092200"/>
          <p14:tracePt t="21141" x="6540500" y="1047750"/>
          <p14:tracePt t="21155" x="6527800" y="1028700"/>
          <p14:tracePt t="21168" x="6457950" y="984250"/>
          <p14:tracePt t="21182" x="6369050" y="946150"/>
          <p14:tracePt t="21195" x="6330950" y="933450"/>
          <p14:tracePt t="21208" x="6229350" y="901700"/>
          <p14:tracePt t="21221" x="6115050" y="876300"/>
          <p14:tracePt t="21234" x="6076950" y="869950"/>
          <p14:tracePt t="21248" x="5969000" y="857250"/>
          <p14:tracePt t="21263" x="5886450" y="850900"/>
          <p14:tracePt t="21274" x="5816600" y="850900"/>
          <p14:tracePt t="21288" x="5721350" y="850900"/>
          <p14:tracePt t="21302" x="5638800" y="850900"/>
          <p14:tracePt t="21315" x="5594350" y="850900"/>
          <p14:tracePt t="21328" x="5505450" y="876300"/>
          <p14:tracePt t="21341" x="5441950" y="901700"/>
          <p14:tracePt t="21354" x="5410200" y="920750"/>
          <p14:tracePt t="21368" x="5353050" y="952500"/>
          <p14:tracePt t="21381" x="5295900" y="990600"/>
          <p14:tracePt t="21395" x="5276850" y="1009650"/>
          <p14:tracePt t="21408" x="5245100" y="1047750"/>
          <p14:tracePt t="21421" x="5232400" y="1079500"/>
          <p14:tracePt t="21435" x="5232400" y="1098550"/>
          <p14:tracePt t="21448" x="5226050" y="1136650"/>
          <p14:tracePt t="21461" x="5226050" y="1155700"/>
          <p14:tracePt t="21475" x="5226050" y="1162050"/>
          <p14:tracePt t="21488" x="5232400" y="1187450"/>
          <p14:tracePt t="21501" x="5276850" y="1231900"/>
          <p14:tracePt t="21514" x="5314950" y="1257300"/>
          <p14:tracePt t="21528" x="5416550" y="1301750"/>
          <p14:tracePt t="21543" x="5575300" y="1339850"/>
          <p14:tracePt t="21554" x="5651500" y="1352550"/>
          <p14:tracePt t="21568" x="5803900" y="1365250"/>
          <p14:tracePt t="21581" x="5969000" y="1390650"/>
          <p14:tracePt t="21595" x="6019800" y="1390650"/>
          <p14:tracePt t="21608" x="6159500" y="1390650"/>
          <p14:tracePt t="21622" x="6261100" y="1371600"/>
          <p14:tracePt t="21635" x="6299200" y="1358900"/>
          <p14:tracePt t="21648" x="6356350" y="1320800"/>
          <p14:tracePt t="21661" x="6388100" y="1289050"/>
          <p14:tracePt t="21674" x="6394450" y="1276350"/>
          <p14:tracePt t="21688" x="6407150" y="1238250"/>
          <p14:tracePt t="21701" x="6407150" y="1206500"/>
          <p14:tracePt t="21714" x="6407150" y="1187450"/>
          <p14:tracePt t="21728" x="6407150" y="1155700"/>
          <p14:tracePt t="21741" x="6381750" y="1117600"/>
          <p14:tracePt t="21754" x="6381750" y="1104900"/>
          <p14:tracePt t="21768" x="6362700" y="1073150"/>
          <p14:tracePt t="21781" x="6343650" y="1054100"/>
          <p14:tracePt t="21795" x="6337300" y="1047750"/>
          <p14:tracePt t="21811" x="6330950" y="1035050"/>
          <p14:tracePt t="21823" x="6324600" y="1028700"/>
          <p14:tracePt t="21835" x="6305550" y="1022350"/>
          <p14:tracePt t="21848" x="6273800" y="1009650"/>
          <p14:tracePt t="21862" x="6242050" y="1009650"/>
          <p14:tracePt t="21874" x="6223000" y="1009650"/>
          <p14:tracePt t="21888" x="6191250" y="1009650"/>
          <p14:tracePt t="21903" x="6159500" y="1009650"/>
          <p14:tracePt t="21918" x="6134100" y="1009650"/>
          <p14:tracePt t="21929" x="6127750" y="1009650"/>
          <p14:tracePt t="21941" x="6121400" y="1009650"/>
          <p14:tracePt t="21955" x="6115050" y="1009650"/>
          <p14:tracePt t="22014" x="0" y="0"/>
        </p14:tracePtLst>
        <p14:tracePtLst>
          <p14:tracePt t="22486" x="7810500" y="1003300"/>
          <p14:tracePt t="22527" x="7797800" y="996950"/>
          <p14:tracePt t="22534" x="7791450" y="996950"/>
          <p14:tracePt t="22544" x="7785100" y="990600"/>
          <p14:tracePt t="22554" x="7778750" y="990600"/>
          <p14:tracePt t="22568" x="7759700" y="984250"/>
          <p14:tracePt t="22581" x="7727950" y="971550"/>
          <p14:tracePt t="22594" x="7708900" y="958850"/>
          <p14:tracePt t="22608" x="7670800" y="952500"/>
          <p14:tracePt t="22623" x="7588250" y="933450"/>
          <p14:tracePt t="22635" x="7550150" y="927100"/>
          <p14:tracePt t="22648" x="7493000" y="927100"/>
          <p14:tracePt t="22661" x="7429500" y="927100"/>
          <p14:tracePt t="22674" x="7404100" y="927100"/>
          <p14:tracePt t="22688" x="7353300" y="939800"/>
          <p14:tracePt t="22701" x="7321550" y="965200"/>
          <p14:tracePt t="22714" x="7302500" y="990600"/>
          <p14:tracePt t="22729" x="7277100" y="1028700"/>
          <p14:tracePt t="22741" x="7270750" y="1060450"/>
          <p14:tracePt t="22754" x="7270750" y="1079500"/>
          <p14:tracePt t="22768" x="7270750" y="1111250"/>
          <p14:tracePt t="22781" x="7270750" y="1130300"/>
          <p14:tracePt t="22794" x="7283450" y="1149350"/>
          <p14:tracePt t="22809" x="7308850" y="1174750"/>
          <p14:tracePt t="22821" x="7366000" y="1200150"/>
          <p14:tracePt t="22834" x="7423150" y="1212850"/>
          <p14:tracePt t="22848" x="7524750" y="1238250"/>
          <p14:tracePt t="22861" x="7645400" y="1250950"/>
          <p14:tracePt t="22875" x="7715250" y="1250950"/>
          <p14:tracePt t="22888" x="7842250" y="1250950"/>
          <p14:tracePt t="22901" x="7943850" y="1250950"/>
          <p14:tracePt t="22915" x="7994650" y="1250950"/>
          <p14:tracePt t="22928" x="8083550" y="1219200"/>
          <p14:tracePt t="22941" x="8153400" y="1181100"/>
          <p14:tracePt t="22954" x="8166100" y="1162050"/>
          <p14:tracePt t="22968" x="8197850" y="1123950"/>
          <p14:tracePt t="22981" x="8210550" y="1092200"/>
          <p14:tracePt t="22996" x="8210550" y="1073150"/>
          <p14:tracePt t="22997" x="8210550" y="1054100"/>
          <p14:tracePt t="23008" x="8210550" y="1047750"/>
          <p14:tracePt t="23021" x="8210550" y="1009650"/>
          <p14:tracePt t="23034" x="8204200" y="996950"/>
          <p14:tracePt t="23048" x="8166100" y="958850"/>
          <p14:tracePt t="23061" x="8108950" y="914400"/>
          <p14:tracePt t="23075" x="8070850" y="895350"/>
          <p14:tracePt t="23089" x="7994650" y="863600"/>
          <p14:tracePt t="23101" x="7918450" y="844550"/>
          <p14:tracePt t="23114" x="7893050" y="838200"/>
          <p14:tracePt t="23128" x="7848600" y="825500"/>
          <p14:tracePt t="23141" x="7829550" y="825500"/>
          <p14:tracePt t="23154" x="7823200" y="825500"/>
          <p14:tracePt t="23168" x="7810500" y="825500"/>
          <p14:tracePt t="23182" x="7804150" y="825500"/>
          <p14:tracePt t="23194" x="7791450" y="825500"/>
          <p14:tracePt t="23208" x="7766050" y="831850"/>
          <p14:tracePt t="23221" x="7747000" y="857250"/>
          <p14:tracePt t="23234" x="7740650" y="863600"/>
          <p14:tracePt t="23248" x="7727950" y="876300"/>
          <p14:tracePt t="23262" x="7727950" y="895350"/>
          <p14:tracePt t="23274" x="7727950" y="901700"/>
          <p14:tracePt t="23288" x="7727950" y="920750"/>
          <p14:tracePt t="23301" x="7727950" y="939800"/>
          <p14:tracePt t="23315" x="7740650" y="952500"/>
          <p14:tracePt t="23328" x="7766050" y="984250"/>
          <p14:tracePt t="23328" x="0" y="0"/>
        </p14:tracePtLst>
        <p14:tracePtLst>
          <p14:tracePt t="24389" x="9950450" y="1536700"/>
          <p14:tracePt t="24406" x="9950450" y="1524000"/>
          <p14:tracePt t="24414" x="9950450" y="1517650"/>
          <p14:tracePt t="24430" x="9944100" y="1517650"/>
          <p14:tracePt t="24438" x="9944100" y="1504950"/>
          <p14:tracePt t="24448" x="9931400" y="1492250"/>
          <p14:tracePt t="24461" x="9925050" y="1473200"/>
          <p14:tracePt t="24475" x="9906000" y="1441450"/>
          <p14:tracePt t="24488" x="9906000" y="1428750"/>
          <p14:tracePt t="24501" x="9899650" y="1409700"/>
          <p14:tracePt t="24514" x="9893300" y="1403350"/>
          <p14:tracePt t="24528" x="9880600" y="1390650"/>
          <p14:tracePt t="24542" x="9867900" y="1377950"/>
          <p14:tracePt t="24554" x="9848850" y="1365250"/>
          <p14:tracePt t="24568" x="9836150" y="1352550"/>
          <p14:tracePt t="24581" x="9798050" y="1339850"/>
          <p14:tracePt t="24594" x="9772650" y="1333500"/>
          <p14:tracePt t="24608" x="9747250" y="1327150"/>
          <p14:tracePt t="24622" x="9696450" y="1327150"/>
          <p14:tracePt t="24636" x="9671050" y="1327150"/>
          <p14:tracePt t="24648" x="9601200" y="1327150"/>
          <p14:tracePt t="24661" x="9556750" y="1327150"/>
          <p14:tracePt t="24674" x="9525000" y="1308100"/>
          <p14:tracePt t="24688" x="9480550" y="1308100"/>
          <p14:tracePt t="24701" x="9448800" y="1314450"/>
          <p14:tracePt t="24715" x="9423400" y="1333500"/>
          <p14:tracePt t="24728" x="9404350" y="1339850"/>
          <p14:tracePt t="24741" x="9391650" y="1358900"/>
          <p14:tracePt t="24754" x="9378950" y="1384300"/>
          <p14:tracePt t="24768" x="9359900" y="1435100"/>
          <p14:tracePt t="24781" x="9347200" y="1485900"/>
          <p14:tracePt t="24794" x="9347200" y="1524000"/>
          <p14:tracePt t="24809" x="9340850" y="1581150"/>
          <p14:tracePt t="24821" x="9321800" y="1644650"/>
          <p14:tracePt t="24834" x="9321800" y="1676400"/>
          <p14:tracePt t="24848" x="9321800" y="1739900"/>
          <p14:tracePt t="24862" x="9315450" y="1803400"/>
          <p14:tracePt t="24875" x="9315450" y="1841500"/>
          <p14:tracePt t="24888" x="9315450" y="1917700"/>
          <p14:tracePt t="24902" x="9315450" y="1987550"/>
          <p14:tracePt t="24914" x="9315450" y="2019300"/>
          <p14:tracePt t="24928" x="9321800" y="2089150"/>
          <p14:tracePt t="24941" x="9328150" y="2133600"/>
          <p14:tracePt t="24954" x="9328150" y="2152650"/>
          <p14:tracePt t="24968" x="9347200" y="2190750"/>
          <p14:tracePt t="24981" x="9353550" y="2222500"/>
          <p14:tracePt t="24995" x="9372600" y="2254250"/>
          <p14:tracePt t="25008" x="9385300" y="2286000"/>
          <p14:tracePt t="25021" x="9410700" y="2330450"/>
          <p14:tracePt t="25034" x="9417050" y="2349500"/>
          <p14:tracePt t="25048" x="9436100" y="2374900"/>
          <p14:tracePt t="25061" x="9455150" y="2400300"/>
          <p14:tracePt t="25076" x="9474200" y="2406650"/>
          <p14:tracePt t="25088" x="9493250" y="2425700"/>
          <p14:tracePt t="25102" x="9512300" y="2432050"/>
          <p14:tracePt t="25114" x="9537700" y="2451100"/>
          <p14:tracePt t="25128" x="9588500" y="2457450"/>
          <p14:tracePt t="25141" x="9639300" y="2476500"/>
          <p14:tracePt t="25155" x="9664700" y="2476500"/>
          <p14:tracePt t="25168" x="9702800" y="2482850"/>
          <p14:tracePt t="25183" x="9747250" y="2482850"/>
          <p14:tracePt t="25194" x="9772650" y="2482850"/>
          <p14:tracePt t="25208" x="9798050" y="2482850"/>
          <p14:tracePt t="25222" x="9842500" y="2470150"/>
          <p14:tracePt t="25234" x="9855200" y="2470150"/>
          <p14:tracePt t="25248" x="9893300" y="2444750"/>
          <p14:tracePt t="25262" x="9925050" y="2438400"/>
          <p14:tracePt t="25274" x="9937750" y="2425700"/>
          <p14:tracePt t="25288" x="9963150" y="2419350"/>
          <p14:tracePt t="25301" x="9994900" y="2406650"/>
          <p14:tracePt t="25314" x="10001250" y="2400300"/>
          <p14:tracePt t="25328" x="10033000" y="2374900"/>
          <p14:tracePt t="25341" x="10071100" y="2343150"/>
          <p14:tracePt t="25354" x="10090150" y="2324100"/>
          <p14:tracePt t="25368" x="10140950" y="2266950"/>
          <p14:tracePt t="25381" x="10166350" y="2228850"/>
          <p14:tracePt t="25394" x="10179050" y="2203450"/>
          <p14:tracePt t="25408" x="10185400" y="2165350"/>
          <p14:tracePt t="25422" x="10204450" y="2114550"/>
          <p14:tracePt t="25434" x="10204450" y="2089150"/>
          <p14:tracePt t="25448" x="10210800" y="2025650"/>
          <p14:tracePt t="25461" x="10210800" y="1968500"/>
          <p14:tracePt t="25474" x="10210800" y="1930400"/>
          <p14:tracePt t="25488" x="10210800" y="1854200"/>
          <p14:tracePt t="25501" x="10210800" y="1784350"/>
          <p14:tracePt t="25514" x="10210800" y="1746250"/>
          <p14:tracePt t="25528" x="10204450" y="1676400"/>
          <p14:tracePt t="25542" x="10191750" y="1625600"/>
          <p14:tracePt t="25554" x="10179050" y="1600200"/>
          <p14:tracePt t="25568" x="10166350" y="1562100"/>
          <p14:tracePt t="25581" x="10160000" y="1517650"/>
          <p14:tracePt t="25594" x="10147300" y="1492250"/>
          <p14:tracePt t="25608" x="10140950" y="1473200"/>
          <p14:tracePt t="25621" x="10115550" y="1435100"/>
          <p14:tracePt t="25636" x="10115550" y="1422400"/>
          <p14:tracePt t="25637" x="10102850" y="1416050"/>
          <p14:tracePt t="25648" x="10102850" y="1397000"/>
          <p14:tracePt t="25661" x="10090150" y="1384300"/>
          <p14:tracePt t="25674" x="10083800" y="1384300"/>
          <p14:tracePt t="25688" x="10077450" y="1377950"/>
          <p14:tracePt t="25718" x="10071100" y="1371600"/>
          <p14:tracePt t="25725" x="10064750" y="1371600"/>
          <p14:tracePt t="25742" x="10052050" y="1358900"/>
          <p14:tracePt t="25750" x="10045700" y="1358900"/>
          <p14:tracePt t="25766" x="10039350" y="1352550"/>
          <p14:tracePt t="25773" x="10033000" y="1352550"/>
          <p14:tracePt t="25781" x="10020300" y="1346200"/>
          <p14:tracePt t="25794" x="10013950" y="1346200"/>
          <p14:tracePt t="25809" x="9975850" y="1327150"/>
          <p14:tracePt t="25822" x="9912350" y="1308100"/>
          <p14:tracePt t="25835" x="9861550" y="1295400"/>
          <p14:tracePt t="25848" x="9747250" y="1270000"/>
          <p14:tracePt t="25861" x="9620250" y="1257300"/>
          <p14:tracePt t="25874" x="9575800" y="1257300"/>
          <p14:tracePt t="25888" x="9461500" y="1238250"/>
          <p14:tracePt t="25901" x="9404350" y="1238250"/>
          <p14:tracePt t="25914" x="9378950" y="1238250"/>
          <p14:tracePt t="25928" x="9340850" y="1238250"/>
          <p14:tracePt t="25941" x="9321800" y="1238250"/>
          <p14:tracePt t="25966" x="9315450" y="1238250"/>
          <p14:tracePt t="26064" x="9315450" y="1250950"/>
          <p14:tracePt t="26071" x="9315450" y="1257300"/>
          <p14:tracePt t="26082" x="9315450" y="1270000"/>
          <p14:tracePt t="26089" x="9315450" y="1282700"/>
          <p14:tracePt t="26101" x="9321800" y="1314450"/>
          <p14:tracePt t="26114" x="9334500" y="1333500"/>
          <p14:tracePt t="26128" x="9359900" y="1371600"/>
          <p14:tracePt t="26141" x="9385300" y="1409700"/>
          <p14:tracePt t="26154" x="9417050" y="1441450"/>
          <p14:tracePt t="26168" x="9448800" y="1466850"/>
          <p14:tracePt t="26183" x="9480550" y="1485900"/>
          <p14:tracePt t="26195" x="9505950" y="1498600"/>
          <p14:tracePt t="26208" x="9544050" y="1524000"/>
          <p14:tracePt t="26221" x="9569450" y="1543050"/>
          <p14:tracePt t="26234" x="9588500" y="1555750"/>
          <p14:tracePt t="26248" x="9632950" y="1574800"/>
          <p14:tracePt t="26261" x="9702800" y="1619250"/>
          <p14:tracePt t="26274" x="9734550" y="1631950"/>
          <p14:tracePt t="26288" x="9810750" y="1663700"/>
          <p14:tracePt t="26301" x="9886950" y="1695450"/>
          <p14:tracePt t="26314" x="9937750" y="1708150"/>
          <p14:tracePt t="26328" x="10020300" y="1733550"/>
          <p14:tracePt t="26341" x="10096500" y="1752600"/>
          <p14:tracePt t="26354" x="10134600" y="1752600"/>
          <p14:tracePt t="26368" x="10204450" y="1758950"/>
          <p14:tracePt t="26382" x="10267950" y="1778000"/>
          <p14:tracePt t="26396" x="10306050" y="1778000"/>
          <p14:tracePt t="26408" x="10331450" y="1784350"/>
          <p14:tracePt t="26421" x="10350500" y="1797050"/>
          <p14:tracePt t="26435" x="10356850" y="1797050"/>
          <p14:tracePt t="26448" x="10375900" y="1803400"/>
          <p14:tracePt t="26461" x="10401300" y="1809750"/>
          <p14:tracePt t="26474" x="10414000" y="1809750"/>
          <p14:tracePt t="26488" x="10439400" y="1816100"/>
          <p14:tracePt t="26502" x="10464800" y="1816100"/>
          <p14:tracePt t="26518" x="10471150" y="1816100"/>
          <p14:tracePt t="26528" x="10471150" y="1822450"/>
          <p14:tracePt t="26542" x="10483850" y="1822450"/>
          <p14:tracePt t="26568" x="10490200" y="1828800"/>
          <p14:tracePt t="26581" x="10502900" y="1828800"/>
          <p14:tracePt t="26594" x="10509250" y="1828800"/>
          <p14:tracePt t="26608" x="10521950" y="1835150"/>
          <p14:tracePt t="26621" x="10534650" y="1841500"/>
          <p14:tracePt t="26635" x="10547350" y="1847850"/>
          <p14:tracePt t="26648" x="10572750" y="1866900"/>
          <p14:tracePt t="26661" x="10591800" y="1873250"/>
          <p14:tracePt t="26674" x="10598150" y="1885950"/>
          <p14:tracePt t="26688" x="10617200" y="1898650"/>
          <p14:tracePt t="26702" x="10636250" y="1911350"/>
          <p14:tracePt t="26717" x="10642600" y="1911350"/>
          <p14:tracePt t="26734" x="10655300" y="1924050"/>
          <p14:tracePt t="26766" x="10655300" y="1930400"/>
          <p14:tracePt t="26781" x="10661650" y="1936750"/>
          <p14:tracePt t="26821" x="10661650" y="1943100"/>
          <p14:tracePt t="26926" x="10661650" y="1949450"/>
          <p14:tracePt t="26966" x="10661650" y="1955800"/>
          <p14:tracePt t="26974" x="10655300" y="1968500"/>
          <p14:tracePt t="26990" x="10636250" y="1968500"/>
          <p14:tracePt t="26998" x="10610850" y="1974850"/>
          <p14:tracePt t="27008" x="10591800" y="1974850"/>
          <p14:tracePt t="27024" x="10553700" y="1981200"/>
          <p14:tracePt t="27035" x="10521950" y="1993900"/>
          <p14:tracePt t="27048" x="10483850" y="1993900"/>
          <p14:tracePt t="27061" x="10439400" y="1993900"/>
          <p14:tracePt t="27074" x="10426700" y="2000250"/>
          <p14:tracePt t="27089" x="10375900" y="2006600"/>
          <p14:tracePt t="27101" x="10299700" y="2032000"/>
          <p14:tracePt t="27115" x="10274300" y="2038350"/>
          <p14:tracePt t="27128" x="10204450" y="2063750"/>
          <p14:tracePt t="27141" x="10140950" y="2089150"/>
          <p14:tracePt t="27154" x="10096500" y="2108200"/>
          <p14:tracePt t="27168" x="10052050" y="2127250"/>
          <p14:tracePt t="27183" x="10007600" y="2139950"/>
          <p14:tracePt t="27194" x="9988550" y="2146300"/>
          <p14:tracePt t="27208" x="9956800" y="2159000"/>
          <p14:tracePt t="27222" x="9931400" y="2178050"/>
          <p14:tracePt t="27235" x="9912350" y="2190750"/>
          <p14:tracePt t="27248" x="9886950" y="2216150"/>
          <p14:tracePt t="27261" x="9855200" y="2241550"/>
          <p14:tracePt t="27274" x="9836150" y="2266950"/>
          <p14:tracePt t="27288" x="9804400" y="2292350"/>
          <p14:tracePt t="27301" x="9772650" y="2324100"/>
          <p14:tracePt t="27314" x="9740900" y="2355850"/>
          <p14:tracePt t="27328" x="9696450" y="2406650"/>
          <p14:tracePt t="27342" x="9664700" y="2451100"/>
          <p14:tracePt t="27354" x="9645650" y="2463800"/>
          <p14:tracePt t="27368" x="9613900" y="2501900"/>
          <p14:tracePt t="27381" x="9588500" y="2540000"/>
          <p14:tracePt t="27394" x="9569450" y="2559050"/>
          <p14:tracePt t="27408" x="9531350" y="2597150"/>
          <p14:tracePt t="27421" x="9505950" y="2635250"/>
          <p14:tracePt t="27434" x="9493250" y="2641600"/>
          <p14:tracePt t="27448" x="9480550" y="2667000"/>
          <p14:tracePt t="27461" x="9467850" y="2692400"/>
          <p14:tracePt t="27474" x="9461500" y="2698750"/>
          <p14:tracePt t="27488" x="9461500" y="2724150"/>
          <p14:tracePt t="27501" x="9455150" y="2730500"/>
          <p14:tracePt t="27517" x="9448800" y="2736850"/>
          <p14:tracePt t="27718" x="9448800" y="2743200"/>
          <p14:tracePt t="27726" x="9455150" y="2743200"/>
          <p14:tracePt t="27726" x="0" y="0"/>
        </p14:tracePtLst>
        <p14:tracePtLst>
          <p14:tracePt t="30471" x="10579100" y="1898650"/>
          <p14:tracePt t="30592" x="10572750" y="1898650"/>
          <p14:tracePt t="30606" x="10566400" y="1898650"/>
          <p14:tracePt t="30614" x="10547350" y="1898650"/>
          <p14:tracePt t="30622" x="10541000" y="1898650"/>
          <p14:tracePt t="30636" x="10528300" y="1898650"/>
          <p14:tracePt t="30648" x="10502900" y="1898650"/>
          <p14:tracePt t="30662" x="10483850" y="1898650"/>
          <p14:tracePt t="30687" x="10464800" y="1898650"/>
          <p14:tracePt t="30701" x="10458450" y="1898650"/>
          <p14:tracePt t="30715" x="10445750" y="1898650"/>
          <p14:tracePt t="30727" x="10433050" y="1898650"/>
          <p14:tracePt t="30741" x="10426700" y="1905000"/>
          <p14:tracePt t="30754" x="10420350" y="1911350"/>
          <p14:tracePt t="30767" x="10407650" y="1924050"/>
          <p14:tracePt t="30781" x="10401300" y="1930400"/>
          <p14:tracePt t="30794" x="10388600" y="1936750"/>
          <p14:tracePt t="30809" x="10382250" y="1949450"/>
          <p14:tracePt t="30821" x="10375900" y="1955800"/>
          <p14:tracePt t="30834" x="10375900" y="1962150"/>
          <p14:tracePt t="30848" x="10375900" y="1974850"/>
          <p14:tracePt t="30861" x="10375900" y="1981200"/>
          <p14:tracePt t="30874" x="10375900" y="1987550"/>
          <p14:tracePt t="30888" x="10375900" y="2012950"/>
          <p14:tracePt t="30901" x="10382250" y="2025650"/>
          <p14:tracePt t="30914" x="10394950" y="2032000"/>
          <p14:tracePt t="30927" x="10420350" y="2051050"/>
          <p14:tracePt t="30941" x="10445750" y="2063750"/>
          <p14:tracePt t="30954" x="10464800" y="2063750"/>
          <p14:tracePt t="30968" x="10483850" y="2070100"/>
          <p14:tracePt t="30981" x="10515600" y="2070100"/>
          <p14:tracePt t="30995" x="10521950" y="2070100"/>
          <p14:tracePt t="31007" x="10547350" y="2070100"/>
          <p14:tracePt t="31021" x="10566400" y="2070100"/>
          <p14:tracePt t="31034" x="10579100" y="2070100"/>
          <p14:tracePt t="31047" x="10585450" y="2070100"/>
          <p14:tracePt t="31061" x="10598150" y="2063750"/>
          <p14:tracePt t="31089" x="10604500" y="2057400"/>
          <p14:tracePt t="31102" x="10610850" y="2051050"/>
          <p14:tracePt t="31114" x="10610850" y="2044700"/>
          <p14:tracePt t="31133" x="10617200" y="2044700"/>
          <p14:tracePt t="31158" x="10617200" y="2038350"/>
          <p14:tracePt t="31168" x="10617200" y="2032000"/>
          <p14:tracePt t="31173" x="10610850" y="2025650"/>
          <p14:tracePt t="31189" x="10598150" y="2012950"/>
          <p14:tracePt t="31206" x="10579100" y="2006600"/>
          <p14:tracePt t="31215" x="10572750" y="2000250"/>
          <p14:tracePt t="31221" x="10553700" y="2000250"/>
          <p14:tracePt t="31234" x="10534650" y="1993900"/>
          <p14:tracePt t="31247" x="10509250" y="1981200"/>
          <p14:tracePt t="31262" x="10490200" y="1981200"/>
          <p14:tracePt t="31274" x="10483850" y="1981200"/>
          <p14:tracePt t="31288" x="10458450" y="1981200"/>
          <p14:tracePt t="31301" x="10439400" y="1981200"/>
          <p14:tracePt t="31314" x="10433050" y="1981200"/>
          <p14:tracePt t="31328" x="10414000" y="1981200"/>
          <p14:tracePt t="31341" x="10394950" y="1981200"/>
          <p14:tracePt t="31357" x="10382250" y="1981200"/>
          <p14:tracePt t="31374" x="10375900" y="1981200"/>
          <p14:tracePt t="31383" x="10369550" y="1987550"/>
          <p14:tracePt t="31395" x="10356850" y="1993900"/>
          <p14:tracePt t="31407" x="10356850" y="2000250"/>
          <p14:tracePt t="31421" x="10350500" y="2012950"/>
          <p14:tracePt t="31435" x="10350500" y="2025650"/>
          <p14:tracePt t="31448" x="10350500" y="2032000"/>
          <p14:tracePt t="31462" x="10350500" y="2051050"/>
          <p14:tracePt t="31474" x="10350500" y="2063750"/>
          <p14:tracePt t="31487" x="10350500" y="2070100"/>
          <p14:tracePt t="31501" x="10369550" y="2095500"/>
          <p14:tracePt t="31514" x="10382250" y="2101850"/>
          <p14:tracePt t="31527" x="10407650" y="2108200"/>
          <p14:tracePt t="31541" x="10439400" y="2120900"/>
          <p14:tracePt t="31554" x="10452100" y="2120900"/>
          <p14:tracePt t="31567" x="10477500" y="2127250"/>
          <p14:tracePt t="31591" x="10490200" y="2127250"/>
          <p14:tracePt t="31709" x="0" y="0"/>
        </p14:tracePtLst>
        <p14:tracePtLst>
          <p14:tracePt t="32430" x="6794500" y="1905000"/>
          <p14:tracePt t="32534" x="6794500" y="1898650"/>
          <p14:tracePt t="32550" x="6781800" y="1898650"/>
          <p14:tracePt t="32558" x="6731000" y="1898650"/>
          <p14:tracePt t="32565" x="6667500" y="1898650"/>
          <p14:tracePt t="32575" x="6610350" y="1885950"/>
          <p14:tracePt t="32581" x="6559550" y="1885950"/>
          <p14:tracePt t="32594" x="6508750" y="1885950"/>
          <p14:tracePt t="32607" x="6394450" y="1879600"/>
          <p14:tracePt t="32622" x="6292850" y="1866900"/>
          <p14:tracePt t="32635" x="6242050" y="1866900"/>
          <p14:tracePt t="32647" x="6172200" y="1866900"/>
          <p14:tracePt t="32661" x="6089650" y="1866900"/>
          <p14:tracePt t="32674" x="6051550" y="1866900"/>
          <p14:tracePt t="32688" x="5975350" y="1866900"/>
          <p14:tracePt t="32701" x="5918200" y="1866900"/>
          <p14:tracePt t="32716" x="5880100" y="1866900"/>
          <p14:tracePt t="32727" x="5810250" y="1879600"/>
          <p14:tracePt t="32741" x="5753100" y="1885950"/>
          <p14:tracePt t="32754" x="5727700" y="1892300"/>
          <p14:tracePt t="32767" x="5676900" y="1892300"/>
          <p14:tracePt t="32782" x="5613400" y="1892300"/>
          <p14:tracePt t="32794" x="5581650" y="1892300"/>
          <p14:tracePt t="32809" x="5505450" y="1892300"/>
          <p14:tracePt t="32821" x="5435600" y="1892300"/>
          <p14:tracePt t="32834" x="5397500" y="1892300"/>
          <p14:tracePt t="32848" x="5327650" y="1892300"/>
          <p14:tracePt t="32861" x="5276850" y="1892300"/>
          <p14:tracePt t="32874" x="5251450" y="1892300"/>
          <p14:tracePt t="32888" x="5213350" y="1898650"/>
          <p14:tracePt t="32902" x="5181600" y="1905000"/>
          <p14:tracePt t="32914" x="5162550" y="1911350"/>
          <p14:tracePt t="32927" x="5130800" y="1917700"/>
          <p14:tracePt t="32941" x="5111750" y="1930400"/>
          <p14:tracePt t="32954" x="5105400" y="1936750"/>
          <p14:tracePt t="32967" x="5099050" y="1943100"/>
          <p14:tracePt t="32981" x="5092700" y="1955800"/>
          <p14:tracePt t="32996" x="5092700" y="1968500"/>
          <p14:tracePt t="33008" x="5092700" y="1981200"/>
          <p14:tracePt t="33021" x="5086350" y="1993900"/>
          <p14:tracePt t="33034" x="5086350" y="2006600"/>
          <p14:tracePt t="33048" x="5086350" y="2038350"/>
          <p14:tracePt t="33062" x="5092700" y="2051050"/>
          <p14:tracePt t="33074" x="5105400" y="2063750"/>
          <p14:tracePt t="33087" x="5118100" y="2082800"/>
          <p14:tracePt t="33101" x="5130800" y="2095500"/>
          <p14:tracePt t="33114" x="5143500" y="2101850"/>
          <p14:tracePt t="33127" x="5156200" y="2108200"/>
          <p14:tracePt t="33141" x="5187950" y="2127250"/>
          <p14:tracePt t="33154" x="5194300" y="2133600"/>
          <p14:tracePt t="33167" x="5232400" y="2146300"/>
          <p14:tracePt t="33182" x="5295900" y="2159000"/>
          <p14:tracePt t="33194" x="5327650" y="2171700"/>
          <p14:tracePt t="33208" x="5422900" y="2178050"/>
          <p14:tracePt t="33222" x="5530850" y="2190750"/>
          <p14:tracePt t="33234" x="5594350" y="2190750"/>
          <p14:tracePt t="33247" x="5676900" y="2203450"/>
          <p14:tracePt t="33261" x="5772150" y="2203450"/>
          <p14:tracePt t="33274" x="5816600" y="2203450"/>
          <p14:tracePt t="33287" x="5899150" y="2203450"/>
          <p14:tracePt t="33301" x="5994400" y="2203450"/>
          <p14:tracePt t="33314" x="6051550" y="2203450"/>
          <p14:tracePt t="33327" x="6178550" y="2203450"/>
          <p14:tracePt t="33341" x="6318250" y="2203450"/>
          <p14:tracePt t="33354" x="6381750" y="2203450"/>
          <p14:tracePt t="33367" x="6496050" y="2203450"/>
          <p14:tracePt t="33381" x="6572250" y="2203450"/>
          <p14:tracePt t="33394" x="6604000" y="2203450"/>
          <p14:tracePt t="33407" x="6673850" y="2203450"/>
          <p14:tracePt t="33421" x="6756400" y="2203450"/>
          <p14:tracePt t="33436" x="6794500" y="2203450"/>
          <p14:tracePt t="33448" x="6896100" y="2203450"/>
          <p14:tracePt t="33462" x="6972300" y="2203450"/>
          <p14:tracePt t="33474" x="7016750" y="2203450"/>
          <p14:tracePt t="33487" x="7073900" y="2203450"/>
          <p14:tracePt t="33501" x="7112000" y="2203450"/>
          <p14:tracePt t="33514" x="7131050" y="2203450"/>
          <p14:tracePt t="33527" x="7162800" y="2203450"/>
          <p14:tracePt t="33542" x="7175500" y="2203450"/>
          <p14:tracePt t="33554" x="7194550" y="2203450"/>
          <p14:tracePt t="33567" x="7200900" y="2197100"/>
          <p14:tracePt t="33581" x="7207250" y="2190750"/>
          <p14:tracePt t="33594" x="7213600" y="2184400"/>
          <p14:tracePt t="33607" x="7219950" y="2178050"/>
          <p14:tracePt t="33645" x="7219950" y="2171700"/>
          <p14:tracePt t="33742" x="0" y="0"/>
        </p14:tracePtLst>
        <p14:tracePtLst>
          <p14:tracePt t="57110" x="8293100" y="4464050"/>
          <p14:tracePt t="57142" x="8293100" y="4457700"/>
          <p14:tracePt t="57158" x="8293100" y="4451350"/>
          <p14:tracePt t="57175" x="8293100" y="4438650"/>
          <p14:tracePt t="57183" x="8293100" y="4432300"/>
          <p14:tracePt t="57189" x="8280400" y="4425950"/>
          <p14:tracePt t="57198" x="8280400" y="4419600"/>
          <p14:tracePt t="57207" x="8274050" y="4413250"/>
          <p14:tracePt t="57222" x="8267700" y="4400550"/>
          <p14:tracePt t="57237" x="8261350" y="4400550"/>
          <p14:tracePt t="57253" x="8248650" y="4394200"/>
          <p14:tracePt t="57262" x="8235950" y="4394200"/>
          <p14:tracePt t="57273" x="8216900" y="4381500"/>
          <p14:tracePt t="57287" x="8147050" y="4343400"/>
          <p14:tracePt t="57300" x="8128000" y="4337050"/>
          <p14:tracePt t="57313" x="8070850" y="4311650"/>
          <p14:tracePt t="57327" x="8026400" y="4286250"/>
          <p14:tracePt t="57342" x="7994650" y="4267200"/>
          <p14:tracePt t="57354" x="7975600" y="4254500"/>
          <p14:tracePt t="57366" x="7931150" y="4235450"/>
          <p14:tracePt t="57380" x="7918450" y="4216400"/>
          <p14:tracePt t="57393" x="7874000" y="4197350"/>
          <p14:tracePt t="57407" x="7829550" y="4178300"/>
          <p14:tracePt t="57420" x="7816850" y="4171950"/>
          <p14:tracePt t="57435" x="7791450" y="4165600"/>
          <p14:tracePt t="57447" x="7753350" y="4159250"/>
          <p14:tracePt t="57460" x="7727950" y="4146550"/>
          <p14:tracePt t="57474" x="7696200" y="4146550"/>
          <p14:tracePt t="57487" x="7658100" y="4146550"/>
          <p14:tracePt t="57501" x="7600950" y="4146550"/>
          <p14:tracePt t="57513" x="7575550" y="4146550"/>
          <p14:tracePt t="57527" x="7531100" y="4165600"/>
          <p14:tracePt t="57540" x="7512050" y="4184650"/>
          <p14:tracePt t="57554" x="7467600" y="4210050"/>
          <p14:tracePt t="57566" x="7429500" y="4248150"/>
          <p14:tracePt t="57580" x="7397750" y="4286250"/>
          <p14:tracePt t="57593" x="7366000" y="4343400"/>
          <p14:tracePt t="57606" x="7340600" y="4406900"/>
          <p14:tracePt t="57621" x="7315200" y="4470400"/>
          <p14:tracePt t="57633" x="7308850" y="4514850"/>
          <p14:tracePt t="57647" x="7283450" y="4584700"/>
          <p14:tracePt t="57660" x="7277100" y="4622800"/>
          <p14:tracePt t="57673" x="7258050" y="4711700"/>
          <p14:tracePt t="57686" x="7245350" y="4813300"/>
          <p14:tracePt t="57700" x="7239000" y="4857750"/>
          <p14:tracePt t="57715" x="7219950" y="4953000"/>
          <p14:tracePt t="57726" x="7213600" y="5029200"/>
          <p14:tracePt t="57740" x="7213600" y="5073650"/>
          <p14:tracePt t="57753" x="7213600" y="5143500"/>
          <p14:tracePt t="57767" x="7207250" y="5219700"/>
          <p14:tracePt t="57780" x="7207250" y="5245100"/>
          <p14:tracePt t="57795" x="7207250" y="5302250"/>
          <p14:tracePt t="57808" x="7207250" y="5353050"/>
          <p14:tracePt t="57820" x="7207250" y="5378450"/>
          <p14:tracePt t="57833" x="7207250" y="5429250"/>
          <p14:tracePt t="57846" x="7207250" y="5473700"/>
          <p14:tracePt t="57860" x="7207250" y="5492750"/>
          <p14:tracePt t="57874" x="7207250" y="5537200"/>
          <p14:tracePt t="57886" x="7207250" y="5575300"/>
          <p14:tracePt t="57900" x="7207250" y="5600700"/>
          <p14:tracePt t="57902" x="7207250" y="5626100"/>
          <p14:tracePt t="57913" x="7226300" y="5657850"/>
          <p14:tracePt t="57926" x="7251700" y="5727700"/>
          <p14:tracePt t="57940" x="7264400" y="5759450"/>
          <p14:tracePt t="57954" x="7308850" y="5842000"/>
          <p14:tracePt t="57969" x="7353300" y="5911850"/>
          <p14:tracePt t="57980" x="7372350" y="5949950"/>
          <p14:tracePt t="57993" x="7416800" y="6000750"/>
          <p14:tracePt t="58006" x="7448550" y="6051550"/>
          <p14:tracePt t="58020" x="7473950" y="6076950"/>
          <p14:tracePt t="58033" x="7524750" y="6134100"/>
          <p14:tracePt t="58046" x="7588250" y="6165850"/>
          <p14:tracePt t="58060" x="7607300" y="6184900"/>
          <p14:tracePt t="58061" x="7639050" y="6197600"/>
          <p14:tracePt t="58074" x="7677150" y="6223000"/>
          <p14:tracePt t="58086" x="7740650" y="6235700"/>
          <p14:tracePt t="58100" x="7785100" y="6248400"/>
          <p14:tracePt t="58113" x="7848600" y="6267450"/>
          <p14:tracePt t="58126" x="7905750" y="6286500"/>
          <p14:tracePt t="58140" x="7931150" y="6299200"/>
          <p14:tracePt t="58153" x="7988300" y="6311900"/>
          <p14:tracePt t="58168" x="8058150" y="6330950"/>
          <p14:tracePt t="58180" x="8096250" y="6343650"/>
          <p14:tracePt t="58194" x="8178800" y="6369050"/>
          <p14:tracePt t="58207" x="8280400" y="6388100"/>
          <p14:tracePt t="58220" x="8337550" y="6394450"/>
          <p14:tracePt t="58223" x="8388350" y="6400800"/>
          <p14:tracePt t="58234" x="8439150" y="6407150"/>
          <p14:tracePt t="58247" x="8540750" y="6407150"/>
          <p14:tracePt t="58261" x="8636000" y="6407150"/>
          <p14:tracePt t="58273" x="8686800" y="6407150"/>
          <p14:tracePt t="58286" x="8813800" y="6407150"/>
          <p14:tracePt t="58300" x="8845550" y="6407150"/>
          <p14:tracePt t="58313" x="8953500" y="6407150"/>
          <p14:tracePt t="58327" x="9048750" y="6407150"/>
          <p14:tracePt t="58341" x="9099550" y="6407150"/>
          <p14:tracePt t="58353" x="9194800" y="6407150"/>
          <p14:tracePt t="58366" x="9258300" y="6407150"/>
          <p14:tracePt t="58380" x="9290050" y="6407150"/>
          <p14:tracePt t="58393" x="9340850" y="6407150"/>
          <p14:tracePt t="58406" x="9410700" y="6407150"/>
          <p14:tracePt t="58420" x="9455150" y="6407150"/>
          <p14:tracePt t="58421" x="9486900" y="6407150"/>
          <p14:tracePt t="58434" x="9531350" y="6407150"/>
          <p14:tracePt t="58446" x="9613900" y="6407150"/>
          <p14:tracePt t="58460" x="9658350" y="6407150"/>
          <p14:tracePt t="58461" x="9696450" y="6407150"/>
          <p14:tracePt t="58473" x="9747250" y="6407150"/>
          <p14:tracePt t="58487" x="9829800" y="6394450"/>
          <p14:tracePt t="58501" x="9899650" y="6388100"/>
          <p14:tracePt t="58513" x="9944100" y="6381750"/>
          <p14:tracePt t="58526" x="10026650" y="6362700"/>
          <p14:tracePt t="58540" x="10064750" y="6350000"/>
          <p14:tracePt t="58553" x="10134600" y="6324600"/>
          <p14:tracePt t="58566" x="10210800" y="6305550"/>
          <p14:tracePt t="58580" x="10255250" y="6280150"/>
          <p14:tracePt t="58583" x="10293350" y="6261100"/>
          <p14:tracePt t="58593" x="10312400" y="6254750"/>
          <p14:tracePt t="58607" x="10388600" y="6210300"/>
          <p14:tracePt t="58621" x="10401300" y="6197600"/>
          <p14:tracePt t="58622" x="10433050" y="6184900"/>
          <p14:tracePt t="58634" x="10452100" y="6159500"/>
          <p14:tracePt t="58648" x="10483850" y="6121400"/>
          <p14:tracePt t="58660" x="10509250" y="6089650"/>
          <p14:tracePt t="58673" x="10521950" y="6051550"/>
          <p14:tracePt t="58686" x="10547350" y="5994400"/>
          <p14:tracePt t="58700" x="10560050" y="5969000"/>
          <p14:tracePt t="58714" x="10566400" y="5905500"/>
          <p14:tracePt t="58727" x="10585450" y="5835650"/>
          <p14:tracePt t="58740" x="10585450" y="5810250"/>
          <p14:tracePt t="58753" x="10585450" y="5740400"/>
          <p14:tracePt t="58766" x="10585450" y="5689600"/>
          <p14:tracePt t="58780" x="10585450" y="5651500"/>
          <p14:tracePt t="58794" x="10585450" y="5568950"/>
          <p14:tracePt t="58808" x="10579100" y="5486400"/>
          <p14:tracePt t="58820" x="10579100" y="5448300"/>
          <p14:tracePt t="58821" x="10572750" y="5403850"/>
          <p14:tracePt t="58833" x="10560050" y="5365750"/>
          <p14:tracePt t="58846" x="10553700" y="5295900"/>
          <p14:tracePt t="58860" x="10547350" y="5264150"/>
          <p14:tracePt t="58873" x="10528300" y="5226050"/>
          <p14:tracePt t="58888" x="10515600" y="5175250"/>
          <p14:tracePt t="58900" x="10502900" y="5149850"/>
          <p14:tracePt t="58913" x="10477500" y="5092700"/>
          <p14:tracePt t="58927" x="10464800" y="5048250"/>
          <p14:tracePt t="58940" x="10439400" y="5016500"/>
          <p14:tracePt t="58953" x="10407650" y="4959350"/>
          <p14:tracePt t="58968" x="10375900" y="4914900"/>
          <p14:tracePt t="58980" x="10356850" y="4889500"/>
          <p14:tracePt t="58993" x="10325100" y="4838700"/>
          <p14:tracePt t="59006" x="10287000" y="4787900"/>
          <p14:tracePt t="59020" x="10248900" y="4749800"/>
          <p14:tracePt t="59022" x="10210800" y="4705350"/>
          <p14:tracePt t="59033" x="10172700" y="4673600"/>
          <p14:tracePt t="59047" x="10064750" y="4597400"/>
          <p14:tracePt t="59060" x="10039350" y="4572000"/>
          <p14:tracePt t="59074" x="9906000" y="4508500"/>
          <p14:tracePt t="59087" x="9747250" y="4432300"/>
          <p14:tracePt t="59100" x="9683750" y="4400550"/>
          <p14:tracePt t="59113" x="9537700" y="4343400"/>
          <p14:tracePt t="59126" x="9410700" y="4292600"/>
          <p14:tracePt t="59140" x="9366250" y="4279900"/>
          <p14:tracePt t="59153" x="9277350" y="4229100"/>
          <p14:tracePt t="59167" x="9175750" y="4191000"/>
          <p14:tracePt t="59180" x="9150350" y="4178300"/>
          <p14:tracePt t="59193" x="9048750" y="4159250"/>
          <p14:tracePt t="59207" x="8947150" y="4133850"/>
          <p14:tracePt t="59220" x="8877300" y="4127500"/>
          <p14:tracePt t="59221" x="8807450" y="4114800"/>
          <p14:tracePt t="59233" x="8750300" y="4108450"/>
          <p14:tracePt t="59247" x="8674100" y="4083050"/>
          <p14:tracePt t="59261" x="8591550" y="4076700"/>
          <p14:tracePt t="59273" x="8553450" y="4076700"/>
          <p14:tracePt t="59286" x="8483600" y="4076700"/>
          <p14:tracePt t="59300" x="8445500" y="4076700"/>
          <p14:tracePt t="59313" x="8350250" y="4076700"/>
          <p14:tracePt t="59326" x="8255000" y="4076700"/>
          <p14:tracePt t="59341" x="8140700" y="4076700"/>
          <p14:tracePt t="59355" x="8096250" y="4076700"/>
          <p14:tracePt t="59367" x="8001000" y="4089400"/>
          <p14:tracePt t="59380" x="7937500" y="4108450"/>
          <p14:tracePt t="59383" x="7886700" y="4121150"/>
          <p14:tracePt t="59393" x="7842250" y="4140200"/>
          <p14:tracePt t="59408" x="7734300" y="4184650"/>
          <p14:tracePt t="59420" x="7677150" y="4197350"/>
          <p14:tracePt t="59433" x="7581900" y="4248150"/>
          <p14:tracePt t="59446" x="7486650" y="4292600"/>
          <p14:tracePt t="59460" x="7461250" y="4318000"/>
          <p14:tracePt t="59473" x="7397750" y="4375150"/>
          <p14:tracePt t="59486" x="7346950" y="4438650"/>
          <p14:tracePt t="59501" x="7321550" y="4476750"/>
          <p14:tracePt t="59513" x="7289800" y="4552950"/>
          <p14:tracePt t="59526" x="7251700" y="4654550"/>
          <p14:tracePt t="59540" x="7232650" y="4692650"/>
          <p14:tracePt t="59553" x="7213600" y="4749800"/>
          <p14:tracePt t="59566" x="7194550" y="4826000"/>
          <p14:tracePt t="59580" x="7188200" y="4864100"/>
          <p14:tracePt t="59581" x="7188200" y="4895850"/>
          <p14:tracePt t="59593" x="7188200" y="4940300"/>
          <p14:tracePt t="59606" x="7188200" y="5016500"/>
          <p14:tracePt t="59621" x="7188200" y="5054600"/>
          <p14:tracePt t="59633" x="7188200" y="5124450"/>
          <p14:tracePt t="59647" x="7207250" y="5200650"/>
          <p14:tracePt t="59660" x="7213600" y="5257800"/>
          <p14:tracePt t="59673" x="7239000" y="5334000"/>
          <p14:tracePt t="59686" x="7258050" y="5416550"/>
          <p14:tracePt t="59700" x="7270750" y="5454650"/>
          <p14:tracePt t="59716" x="7289800" y="5518150"/>
          <p14:tracePt t="59726" x="7321550" y="5581650"/>
          <p14:tracePt t="59740" x="7321550" y="5600700"/>
          <p14:tracePt t="59753" x="7353300" y="5651500"/>
          <p14:tracePt t="59766" x="7378700" y="5715000"/>
          <p14:tracePt t="59780" x="7391400" y="5734050"/>
          <p14:tracePt t="59782" x="7410450" y="5765800"/>
          <p14:tracePt t="59793" x="7435850" y="5803900"/>
          <p14:tracePt t="59808" x="7473950" y="5854700"/>
          <p14:tracePt t="59820" x="7499350" y="5886450"/>
          <p14:tracePt t="59833" x="7543800" y="5924550"/>
          <p14:tracePt t="59846" x="7607300" y="5969000"/>
          <p14:tracePt t="59860" x="7645400" y="6007100"/>
          <p14:tracePt t="59874" x="7721600" y="6045200"/>
          <p14:tracePt t="59889" x="7810500" y="6096000"/>
          <p14:tracePt t="59900" x="7861300" y="6115050"/>
          <p14:tracePt t="59913" x="7969250" y="6159500"/>
          <p14:tracePt t="59927" x="8070850" y="6197600"/>
          <p14:tracePt t="59940" x="8115300" y="6216650"/>
          <p14:tracePt t="59953" x="8204200" y="6242050"/>
          <p14:tracePt t="59969" x="8286750" y="6280150"/>
          <p14:tracePt t="59980" x="8312150" y="6286500"/>
          <p14:tracePt t="59993" x="8356600" y="6299200"/>
          <p14:tracePt t="60006" x="8369300" y="6299200"/>
          <p14:tracePt t="60020" x="8375650" y="6305550"/>
          <p14:tracePt t="60033" x="8382000" y="6305550"/>
          <p14:tracePt t="60062" x="8388350" y="6305550"/>
          <p14:tracePt t="60137" x="8401050" y="6299200"/>
          <p14:tracePt t="60141" x="8407400" y="6292850"/>
          <p14:tracePt t="60141" x="0" y="0"/>
        </p14:tracePtLst>
        <p14:tracePtLst>
          <p14:tracePt t="68430" x="10261600" y="4064000"/>
          <p14:tracePt t="68478" x="10261600" y="4057650"/>
          <p14:tracePt t="68510" x="10261600" y="4051300"/>
          <p14:tracePt t="68533" x="10261600" y="4038600"/>
          <p14:tracePt t="68550" x="10261600" y="4032250"/>
          <p14:tracePt t="68566" x="10255250" y="4019550"/>
          <p14:tracePt t="68574" x="10255250" y="4006850"/>
          <p14:tracePt t="68581" x="10236200" y="3987800"/>
          <p14:tracePt t="68593" x="10223500" y="3975100"/>
          <p14:tracePt t="68606" x="10198100" y="3949700"/>
          <p14:tracePt t="68621" x="10172700" y="3924300"/>
          <p14:tracePt t="68633" x="10160000" y="3911600"/>
          <p14:tracePt t="68646" x="10140950" y="3898900"/>
          <p14:tracePt t="68660" x="10121900" y="3886200"/>
          <p14:tracePt t="68673" x="10102850" y="3879850"/>
          <p14:tracePt t="68686" x="10083800" y="3873500"/>
          <p14:tracePt t="68699" x="10071100" y="3867150"/>
          <p14:tracePt t="68714" x="10052050" y="3867150"/>
          <p14:tracePt t="68726" x="10026650" y="3867150"/>
          <p14:tracePt t="68739" x="10007600" y="3867150"/>
          <p14:tracePt t="68753" x="9982200" y="3867150"/>
          <p14:tracePt t="68766" x="9937750" y="3867150"/>
          <p14:tracePt t="68779" x="9906000" y="3879850"/>
          <p14:tracePt t="68793" x="9855200" y="3879850"/>
          <p14:tracePt t="68807" x="9804400" y="3898900"/>
          <p14:tracePt t="68819" x="9766300" y="3905250"/>
          <p14:tracePt t="68833" x="9709150" y="3930650"/>
          <p14:tracePt t="68846" x="9671050" y="3937000"/>
          <p14:tracePt t="68859" x="9658350" y="3949700"/>
          <p14:tracePt t="68874" x="9613900" y="3981450"/>
          <p14:tracePt t="68887" x="9594850" y="4000500"/>
          <p14:tracePt t="68899" x="9569450" y="4025900"/>
          <p14:tracePt t="68913" x="9550400" y="4051300"/>
          <p14:tracePt t="68926" x="9531350" y="4095750"/>
          <p14:tracePt t="68939" x="9525000" y="4114800"/>
          <p14:tracePt t="68953" x="9525000" y="4159250"/>
          <p14:tracePt t="68968" x="9512300" y="4197350"/>
          <p14:tracePt t="68980" x="9512300" y="4203700"/>
          <p14:tracePt t="68993" x="9512300" y="4241800"/>
          <p14:tracePt t="69006" x="9512300" y="4273550"/>
          <p14:tracePt t="69019" x="9512300" y="4292600"/>
          <p14:tracePt t="69033" x="9518650" y="4318000"/>
          <p14:tracePt t="69046" x="9544050" y="4368800"/>
          <p14:tracePt t="69059" x="9550400" y="4375150"/>
          <p14:tracePt t="69074" x="9575800" y="4425950"/>
          <p14:tracePt t="69086" x="9620250" y="4470400"/>
          <p14:tracePt t="69099" x="9645650" y="4489450"/>
          <p14:tracePt t="69113" x="9702800" y="4521200"/>
          <p14:tracePt t="69127" x="9772650" y="4552950"/>
          <p14:tracePt t="69141" x="9829800" y="4578350"/>
          <p14:tracePt t="69153" x="9874250" y="4597400"/>
          <p14:tracePt t="69167" x="9956800" y="4603750"/>
          <p14:tracePt t="69179" x="10007600" y="4603750"/>
          <p14:tracePt t="69193" x="10121900" y="4616450"/>
          <p14:tracePt t="69206" x="10267950" y="4641850"/>
          <p14:tracePt t="69219" x="10325100" y="4641850"/>
          <p14:tracePt t="69233" x="10464800" y="4641850"/>
          <p14:tracePt t="69247" x="10572750" y="4641850"/>
          <p14:tracePt t="69261" x="10661650" y="4629150"/>
          <p14:tracePt t="69273" x="10693400" y="4622800"/>
          <p14:tracePt t="69286" x="10775950" y="4597400"/>
          <p14:tracePt t="69299" x="10807700" y="4591050"/>
          <p14:tracePt t="69313" x="10858500" y="4559300"/>
          <p14:tracePt t="69326" x="10909300" y="4508500"/>
          <p14:tracePt t="69341" x="10953750" y="4451350"/>
          <p14:tracePt t="69356" x="10966450" y="4419600"/>
          <p14:tracePt t="69366" x="11004550" y="4343400"/>
          <p14:tracePt t="69379" x="11010900" y="4318000"/>
          <p14:tracePt t="69393" x="11017250" y="4273550"/>
          <p14:tracePt t="69406" x="11029950" y="4216400"/>
          <p14:tracePt t="69419" x="11029950" y="4197350"/>
          <p14:tracePt t="69433" x="11029950" y="4152900"/>
          <p14:tracePt t="69446" x="11029950" y="4127500"/>
          <p14:tracePt t="69459" x="11029950" y="4114800"/>
          <p14:tracePt t="69473" x="11023600" y="4089400"/>
          <p14:tracePt t="69486" x="11010900" y="4051300"/>
          <p14:tracePt t="69499" x="11004550" y="4044950"/>
          <p14:tracePt t="69514" x="10998200" y="4019550"/>
          <p14:tracePt t="69526" x="10972800" y="4000500"/>
          <p14:tracePt t="69539" x="10960100" y="3981450"/>
          <p14:tracePt t="69553" x="10915650" y="3956050"/>
          <p14:tracePt t="69566" x="10877550" y="3937000"/>
          <p14:tracePt t="69580" x="10839450" y="3924300"/>
          <p14:tracePt t="69594" x="10756900" y="3898900"/>
          <p14:tracePt t="69606" x="10648950" y="3873500"/>
          <p14:tracePt t="69621" x="10515600" y="3841750"/>
          <p14:tracePt t="69633" x="10452100" y="3835400"/>
          <p14:tracePt t="69646" x="10325100" y="3829050"/>
          <p14:tracePt t="69659" x="10267950" y="3822700"/>
          <p14:tracePt t="69673" x="10147300" y="3803650"/>
          <p14:tracePt t="69687" x="10033000" y="3803650"/>
          <p14:tracePt t="69699" x="9994900" y="3803650"/>
          <p14:tracePt t="69715" x="9925050" y="3803650"/>
          <p14:tracePt t="69726" x="9861550" y="3816350"/>
          <p14:tracePt t="69739" x="9829800" y="3841750"/>
          <p14:tracePt t="69753" x="9772650" y="3879850"/>
          <p14:tracePt t="69766" x="9734550" y="3911600"/>
          <p14:tracePt t="69779" x="9715500" y="3930650"/>
          <p14:tracePt t="69794" x="9690100" y="3975100"/>
          <p14:tracePt t="69807" x="9677400" y="3994150"/>
          <p14:tracePt t="69819" x="9677400" y="4000500"/>
          <p14:tracePt t="69833" x="9677400" y="4013200"/>
          <p14:tracePt t="69846" x="9677400" y="4019550"/>
          <p14:tracePt t="69860" x="9677400" y="4025900"/>
          <p14:tracePt t="69873" x="9677400" y="4032250"/>
          <p14:tracePt t="69886" x="9677400" y="4044950"/>
          <p14:tracePt t="69900" x="9677400" y="4051300"/>
          <p14:tracePt t="69918" x="9677400" y="4057650"/>
          <p14:tracePt t="69936" x="9677400" y="4064000"/>
          <p14:tracePt t="69989" x="0" y="0"/>
        </p14:tracePtLst>
        <p14:tracePtLst>
          <p14:tracePt t="70590" x="8439150" y="4406900"/>
          <p14:tracePt t="70597" x="8439150" y="4400550"/>
          <p14:tracePt t="70606" x="8439150" y="4394200"/>
          <p14:tracePt t="70621" x="8439150" y="4387850"/>
          <p14:tracePt t="70633" x="8426450" y="4375150"/>
          <p14:tracePt t="70646" x="8420100" y="4356100"/>
          <p14:tracePt t="70659" x="8413750" y="4337050"/>
          <p14:tracePt t="70673" x="8407400" y="4324350"/>
          <p14:tracePt t="70687" x="8394700" y="4292600"/>
          <p14:tracePt t="70699" x="8382000" y="4273550"/>
          <p14:tracePt t="70713" x="8362950" y="4222750"/>
          <p14:tracePt t="70726" x="8343900" y="4184650"/>
          <p14:tracePt t="70739" x="8324850" y="4152900"/>
          <p14:tracePt t="70753" x="8299450" y="4108450"/>
          <p14:tracePt t="70766" x="8267700" y="4051300"/>
          <p14:tracePt t="70779" x="8248650" y="4038600"/>
          <p14:tracePt t="70794" x="8210550" y="4000500"/>
          <p14:tracePt t="70807" x="8172450" y="3962400"/>
          <p14:tracePt t="70819" x="8153400" y="3956050"/>
          <p14:tracePt t="70833" x="8096250" y="3924300"/>
          <p14:tracePt t="70846" x="8058150" y="3905250"/>
          <p14:tracePt t="70859" x="8026400" y="3898900"/>
          <p14:tracePt t="70874" x="7988300" y="3879850"/>
          <p14:tracePt t="70888" x="7937500" y="3879850"/>
          <p14:tracePt t="70899" x="7912100" y="3879850"/>
          <p14:tracePt t="70913" x="7867650" y="3879850"/>
          <p14:tracePt t="70926" x="7823200" y="3879850"/>
          <p14:tracePt t="70939" x="7791450" y="3886200"/>
          <p14:tracePt t="70953" x="7727950" y="3917950"/>
          <p14:tracePt t="70967" x="7651750" y="3962400"/>
          <p14:tracePt t="70984" x="7600950" y="4019550"/>
          <p14:tracePt t="70993" x="7556500" y="4057650"/>
          <p14:tracePt t="71006" x="7518400" y="4108450"/>
          <p14:tracePt t="71019" x="7505700" y="4133850"/>
          <p14:tracePt t="71033" x="7473950" y="4210050"/>
          <p14:tracePt t="71046" x="7454900" y="4286250"/>
          <p14:tracePt t="71059" x="7448550" y="4318000"/>
          <p14:tracePt t="71074" x="7423150" y="4406900"/>
          <p14:tracePt t="71086" x="7404100" y="4489450"/>
          <p14:tracePt t="71099" x="7391400" y="4540250"/>
          <p14:tracePt t="71113" x="7385050" y="4629150"/>
          <p14:tracePt t="71126" x="7385050" y="4711700"/>
          <p14:tracePt t="71139" x="7385050" y="4756150"/>
          <p14:tracePt t="71153" x="7385050" y="4864100"/>
          <p14:tracePt t="71168" x="7385050" y="4965700"/>
          <p14:tracePt t="71182" x="7385050" y="5035550"/>
          <p14:tracePt t="71193" x="7385050" y="5080000"/>
          <p14:tracePt t="71206" x="7391400" y="5156200"/>
          <p14:tracePt t="71219" x="7397750" y="5194300"/>
          <p14:tracePt t="71233" x="7423150" y="5283200"/>
          <p14:tracePt t="71246" x="7467600" y="5372100"/>
          <p14:tracePt t="71260" x="7480300" y="5410200"/>
          <p14:tracePt t="71273" x="7499350" y="5461000"/>
          <p14:tracePt t="71286" x="7524750" y="5518150"/>
          <p14:tracePt t="71299" x="7531100" y="5537200"/>
          <p14:tracePt t="71313" x="7550150" y="5568950"/>
          <p14:tracePt t="71326" x="7569200" y="5607050"/>
          <p14:tracePt t="71341" x="7581900" y="5638800"/>
          <p14:tracePt t="71353" x="7600950" y="5670550"/>
          <p14:tracePt t="71366" x="7626350" y="5727700"/>
          <p14:tracePt t="71380" x="7645400" y="5759450"/>
          <p14:tracePt t="71393" x="7683500" y="5810250"/>
          <p14:tracePt t="71406" x="7708900" y="5867400"/>
          <p14:tracePt t="71419" x="7721600" y="5886450"/>
          <p14:tracePt t="71422" x="7734300" y="5911850"/>
          <p14:tracePt t="71433" x="7747000" y="5930900"/>
          <p14:tracePt t="71446" x="7778750" y="5981700"/>
          <p14:tracePt t="71460" x="7791450" y="6000750"/>
          <p14:tracePt t="71473" x="7823200" y="6051550"/>
          <p14:tracePt t="71486" x="7854950" y="6089650"/>
          <p14:tracePt t="71500" x="7874000" y="6115050"/>
          <p14:tracePt t="71515" x="7912100" y="6159500"/>
          <p14:tracePt t="71526" x="7950200" y="6184900"/>
          <p14:tracePt t="71539" x="7981950" y="6210300"/>
          <p14:tracePt t="71553" x="8020050" y="6235700"/>
          <p14:tracePt t="71566" x="8058150" y="6261100"/>
          <p14:tracePt t="71579" x="8070850" y="6267450"/>
          <p14:tracePt t="71594" x="8115300" y="6286500"/>
          <p14:tracePt t="71606" x="8147050" y="6305550"/>
          <p14:tracePt t="71622" x="8166100" y="6311900"/>
          <p14:tracePt t="71633" x="8185150" y="6318250"/>
          <p14:tracePt t="71646" x="8216900" y="6330950"/>
          <p14:tracePt t="71659" x="8235950" y="6330950"/>
          <p14:tracePt t="71673" x="8274050" y="6343650"/>
          <p14:tracePt t="71687" x="8299450" y="6350000"/>
          <p14:tracePt t="71699" x="8324850" y="6350000"/>
          <p14:tracePt t="71714" x="8382000" y="6356350"/>
          <p14:tracePt t="71726" x="8432800" y="6362700"/>
          <p14:tracePt t="71740" x="8451850" y="6362700"/>
          <p14:tracePt t="71741" x="8483600" y="6375400"/>
          <p14:tracePt t="71753" x="8509000" y="6375400"/>
          <p14:tracePt t="71766" x="8572500" y="6375400"/>
          <p14:tracePt t="71779" x="8597900" y="6375400"/>
          <p14:tracePt t="71793" x="8655050" y="6375400"/>
          <p14:tracePt t="71807" x="8712200" y="6375400"/>
          <p14:tracePt t="71819" x="8737600" y="6375400"/>
          <p14:tracePt t="71833" x="8813800" y="6375400"/>
          <p14:tracePt t="71846" x="8883650" y="6362700"/>
          <p14:tracePt t="71859" x="8921750" y="6343650"/>
          <p14:tracePt t="71873" x="9004300" y="6286500"/>
          <p14:tracePt t="71887" x="9055100" y="6248400"/>
          <p14:tracePt t="71900" x="9086850" y="6203950"/>
          <p14:tracePt t="71913" x="9118600" y="6121400"/>
          <p14:tracePt t="71926" x="9150350" y="5994400"/>
          <p14:tracePt t="71940" x="9169400" y="5937250"/>
          <p14:tracePt t="71942" x="9175750" y="5886450"/>
          <p14:tracePt t="71953" x="9182100" y="5822950"/>
          <p14:tracePt t="71966" x="9207500" y="5695950"/>
          <p14:tracePt t="71979" x="9213850" y="5626100"/>
          <p14:tracePt t="71993" x="9239250" y="5492750"/>
          <p14:tracePt t="72006" x="9251950" y="5334000"/>
          <p14:tracePt t="72019" x="9251950" y="5270500"/>
          <p14:tracePt t="72033" x="9251950" y="5143500"/>
          <p14:tracePt t="72046" x="9251950" y="5041900"/>
          <p14:tracePt t="72059" x="9251950" y="4984750"/>
          <p14:tracePt t="72073" x="9251950" y="4876800"/>
          <p14:tracePt t="72086" x="9239250" y="4775200"/>
          <p14:tracePt t="72099" x="9232900" y="4724400"/>
          <p14:tracePt t="72113" x="9201150" y="4616450"/>
          <p14:tracePt t="72126" x="9163050" y="4502150"/>
          <p14:tracePt t="72139" x="9131300" y="4451350"/>
          <p14:tracePt t="72153" x="9061450" y="4356100"/>
          <p14:tracePt t="72167" x="8991600" y="4267200"/>
          <p14:tracePt t="72179" x="8959850" y="4235450"/>
          <p14:tracePt t="72193" x="8896350" y="4165600"/>
          <p14:tracePt t="72206" x="8807450" y="4102100"/>
          <p14:tracePt t="72219" x="8743950" y="4057650"/>
          <p14:tracePt t="72233" x="8623300" y="3981450"/>
          <p14:tracePt t="72247" x="8470900" y="3892550"/>
          <p14:tracePt t="72260" x="8375650" y="3841750"/>
          <p14:tracePt t="72273" x="8235950" y="3778250"/>
          <p14:tracePt t="72286" x="8108950" y="3727450"/>
          <p14:tracePt t="72300" x="8045450" y="3708400"/>
          <p14:tracePt t="72313" x="7918450" y="3689350"/>
          <p14:tracePt t="72326" x="7804150" y="3670300"/>
          <p14:tracePt t="72341" x="7702550" y="3670300"/>
          <p14:tracePt t="72353" x="7658100" y="3670300"/>
          <p14:tracePt t="72366" x="7575550" y="3689350"/>
          <p14:tracePt t="72379" x="7531100" y="3721100"/>
          <p14:tracePt t="72393" x="7467600" y="3784600"/>
          <p14:tracePt t="72406" x="7378700" y="3892550"/>
          <p14:tracePt t="72419" x="7346950" y="3949700"/>
          <p14:tracePt t="72434" x="7289800" y="4076700"/>
          <p14:tracePt t="72446" x="7232650" y="4203700"/>
          <p14:tracePt t="72459" x="7219950" y="4260850"/>
          <p14:tracePt t="72473" x="7188200" y="4387850"/>
          <p14:tracePt t="72486" x="7162800" y="4489450"/>
          <p14:tracePt t="72500" x="7150100" y="4540250"/>
          <p14:tracePt t="72501" x="7143750" y="4578350"/>
          <p14:tracePt t="72512" x="7137400" y="4641850"/>
          <p14:tracePt t="72526" x="7137400" y="4743450"/>
          <p14:tracePt t="72539" x="7137400" y="4800600"/>
          <p14:tracePt t="72553" x="7137400" y="4902200"/>
          <p14:tracePt t="72566" x="7150100" y="5003800"/>
          <p14:tracePt t="72580" x="7156450" y="5060950"/>
          <p14:tracePt t="72593" x="7188200" y="5149850"/>
          <p14:tracePt t="72606" x="7219950" y="5232400"/>
          <p14:tracePt t="72621" x="7239000" y="5289550"/>
          <p14:tracePt t="72633" x="7258050" y="5314950"/>
          <p14:tracePt t="72646" x="7296150" y="5384800"/>
          <p14:tracePt t="72659" x="7302500" y="5403850"/>
          <p14:tracePt t="72673" x="7321550" y="5441950"/>
          <p14:tracePt t="72686" x="7334250" y="5467350"/>
          <p14:tracePt t="72699" x="7340600" y="5473700"/>
          <p14:tracePt t="72714" x="7346950" y="5492750"/>
          <p14:tracePt t="72726" x="7366000" y="5518150"/>
          <p14:tracePt t="72739" x="7372350" y="5530850"/>
          <p14:tracePt t="72753" x="7385050" y="5549900"/>
          <p14:tracePt t="72766" x="7397750" y="5568950"/>
          <p14:tracePt t="72779" x="7410450" y="5575300"/>
          <p14:tracePt t="72794" x="7416800" y="5588000"/>
          <p14:tracePt t="72807" x="7429500" y="5600700"/>
          <p14:tracePt t="72821" x="7435850" y="5600700"/>
          <p14:tracePt t="72832" x="7442200" y="5600700"/>
          <p14:tracePt t="72846" x="7448550" y="5600700"/>
          <p14:tracePt t="72846" x="0" y="0"/>
        </p14:tracePtLst>
        <p14:tracePtLst>
          <p14:tracePt t="80246" x="8921750" y="4362450"/>
          <p14:tracePt t="80260" x="8915400" y="4343400"/>
          <p14:tracePt t="80272" x="8902700" y="4318000"/>
          <p14:tracePt t="80286" x="8896350" y="4292600"/>
          <p14:tracePt t="80299" x="8890000" y="4292600"/>
          <p14:tracePt t="80314" x="8890000" y="4286250"/>
          <p14:tracePt t="80350" x="8883650" y="4286250"/>
          <p14:tracePt t="80366" x="8870950" y="4286250"/>
          <p14:tracePt t="80374" x="8851900" y="4298950"/>
          <p14:tracePt t="80381" x="8813800" y="4324350"/>
          <p14:tracePt t="80392" x="8782050" y="4349750"/>
          <p14:tracePt t="80406" x="8712200" y="4406900"/>
          <p14:tracePt t="80419" x="8674100" y="4445000"/>
          <p14:tracePt t="80434" x="8616950" y="4495800"/>
          <p14:tracePt t="80446" x="8547100" y="4591050"/>
          <p14:tracePt t="80459" x="8528050" y="4622800"/>
          <p14:tracePt t="80472" x="8489950" y="4705350"/>
          <p14:tracePt t="80486" x="8458200" y="4794250"/>
          <p14:tracePt t="80500" x="8451850" y="4838700"/>
          <p14:tracePt t="80512" x="8432800" y="4940300"/>
          <p14:tracePt t="80526" x="8432800" y="5067300"/>
          <p14:tracePt t="80539" x="8432800" y="5118100"/>
          <p14:tracePt t="80552" x="8439150" y="5226050"/>
          <p14:tracePt t="80566" x="8445500" y="5321300"/>
          <p14:tracePt t="80579" x="8451850" y="5353050"/>
          <p14:tracePt t="80593" x="8464550" y="5441950"/>
          <p14:tracePt t="80606" x="8477250" y="5511800"/>
          <p14:tracePt t="80620" x="8477250" y="5556250"/>
          <p14:tracePt t="80632" x="8496300" y="5632450"/>
          <p14:tracePt t="80646" x="8509000" y="5715000"/>
          <p14:tracePt t="80659" x="8528050" y="5759450"/>
          <p14:tracePt t="80672" x="8540750" y="5848350"/>
          <p14:tracePt t="80687" x="8566150" y="5937250"/>
          <p14:tracePt t="80699" x="8578850" y="5975350"/>
          <p14:tracePt t="80714" x="8591550" y="6045200"/>
          <p14:tracePt t="80726" x="8623300" y="6108700"/>
          <p14:tracePt t="80739" x="8636000" y="6140450"/>
          <p14:tracePt t="80752" x="8667750" y="6191250"/>
          <p14:tracePt t="80766" x="8693150" y="6235700"/>
          <p14:tracePt t="80779" x="8699500" y="6248400"/>
          <p14:tracePt t="80792" x="8712200" y="6267450"/>
          <p14:tracePt t="80806" x="8724900" y="6280150"/>
          <p14:tracePt t="80819" x="8737600" y="6286500"/>
          <p14:tracePt t="80832" x="8750300" y="6299200"/>
          <p14:tracePt t="80846" x="8782050" y="6311900"/>
          <p14:tracePt t="80859" x="8801100" y="6311900"/>
          <p14:tracePt t="80873" x="8845550" y="6318250"/>
          <p14:tracePt t="80886" x="8909050" y="6318250"/>
          <p14:tracePt t="80899" x="8928100" y="6311900"/>
          <p14:tracePt t="80912" x="8978900" y="6261100"/>
          <p14:tracePt t="80926" x="9010650" y="6203950"/>
          <p14:tracePt t="80939" x="9023350" y="6165850"/>
          <p14:tracePt t="80952" x="9042400" y="6083300"/>
          <p14:tracePt t="80966" x="9055100" y="5981700"/>
          <p14:tracePt t="80979" x="9055100" y="5924550"/>
          <p14:tracePt t="80992" x="9055100" y="5822950"/>
          <p14:tracePt t="81006" x="9055100" y="5702300"/>
          <p14:tracePt t="81019" x="9055100" y="5651500"/>
          <p14:tracePt t="81032" x="9048750" y="5524500"/>
          <p14:tracePt t="81046" x="9042400" y="5391150"/>
          <p14:tracePt t="81060" x="9023350" y="5308600"/>
          <p14:tracePt t="81061" x="9010650" y="5245100"/>
          <p14:tracePt t="81073" x="9004300" y="5181600"/>
          <p14:tracePt t="81086" x="9004300" y="5086350"/>
          <p14:tracePt t="81099" x="9004300" y="5035550"/>
          <p14:tracePt t="81114" x="8997950" y="4946650"/>
          <p14:tracePt t="81126" x="8997950" y="4851400"/>
          <p14:tracePt t="81143" x="8997950" y="4775200"/>
          <p14:tracePt t="81152" x="8978900" y="4724400"/>
          <p14:tracePt t="81167" x="8966200" y="4648200"/>
          <p14:tracePt t="81180" x="8959850" y="4622800"/>
          <p14:tracePt t="81192" x="8934450" y="4540250"/>
          <p14:tracePt t="81206" x="8915400" y="4476750"/>
          <p14:tracePt t="81219" x="8909050" y="4457700"/>
          <p14:tracePt t="81232" x="8883650" y="4413250"/>
          <p14:tracePt t="81247" x="8877300" y="4381500"/>
          <p14:tracePt t="81260" x="8870950" y="4375150"/>
          <p14:tracePt t="81272" x="8864600" y="4362450"/>
          <p14:tracePt t="81286" x="8858250" y="4356100"/>
          <p14:tracePt t="81389" x="0" y="0"/>
        </p14:tracePtLst>
      </p14:laserTraceLst>
    </p:ext>
  </p:extLs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2FF09D-5307-40BC-A1B2-3B1DFC22BF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6062" y="23608"/>
            <a:ext cx="11072811" cy="484748"/>
          </a:xfrm>
          <a:solidFill>
            <a:schemeClr val="bg1"/>
          </a:solidFill>
        </p:spPr>
        <p:txBody>
          <a:bodyPr/>
          <a:lstStyle/>
          <a:p>
            <a:r>
              <a:rPr lang="en-US" dirty="0"/>
              <a:t>BLU separation of components</a:t>
            </a:r>
          </a:p>
        </p:txBody>
      </p:sp>
      <p:pic>
        <p:nvPicPr>
          <p:cNvPr id="4" name="Picture 2" descr="C:\Users\iv1\Dropbox (ORNL)\Articles\[published]_2015_ACS_Nano_Raman_local_phase_transition\figures\Edition_2\Figure_6.tif">
            <a:extLst>
              <a:ext uri="{FF2B5EF4-FFF2-40B4-BE49-F238E27FC236}">
                <a16:creationId xmlns:a16="http://schemas.microsoft.com/office/drawing/2014/main" id="{E671652B-95C9-4D3F-B566-CFF8D9BDE8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4282" y="1074517"/>
            <a:ext cx="6756389" cy="4253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3" descr="C:\Users\iv1\Dropbox (ORNL)\Articles\[published]_2015_ACS_Nano_Raman_local_phase_transition\figures\Edition_2\Figure_7.tif">
            <a:extLst>
              <a:ext uri="{FF2B5EF4-FFF2-40B4-BE49-F238E27FC236}">
                <a16:creationId xmlns:a16="http://schemas.microsoft.com/office/drawing/2014/main" id="{D7A6C4C5-5B6E-474A-BB3C-AA9D66B333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069"/>
          <a:stretch/>
        </p:blipFill>
        <p:spPr bwMode="auto">
          <a:xfrm>
            <a:off x="1092305" y="1494062"/>
            <a:ext cx="3629944" cy="2754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76BA4AE-C3D4-4DFF-B17D-57A8947F4B2A}"/>
              </a:ext>
            </a:extLst>
          </p:cNvPr>
          <p:cNvSpPr txBox="1"/>
          <p:nvPr/>
        </p:nvSpPr>
        <p:spPr>
          <a:xfrm>
            <a:off x="6160324" y="580815"/>
            <a:ext cx="50844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prstClr val="black"/>
                </a:solidFill>
              </a:rPr>
              <a:t>Results of BLU: components and loading maps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122F5F-9FCF-411D-811B-0335A0217D09}"/>
              </a:ext>
            </a:extLst>
          </p:cNvPr>
          <p:cNvSpPr txBox="1"/>
          <p:nvPr/>
        </p:nvSpPr>
        <p:spPr>
          <a:xfrm>
            <a:off x="955237" y="580815"/>
            <a:ext cx="40257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prstClr val="black"/>
                </a:solidFill>
              </a:rPr>
              <a:t>Spatial concentration of components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6017CBB-3ECC-4987-8D61-386603458996}"/>
              </a:ext>
            </a:extLst>
          </p:cNvPr>
          <p:cNvCxnSpPr/>
          <p:nvPr/>
        </p:nvCxnSpPr>
        <p:spPr bwMode="auto">
          <a:xfrm flipH="1">
            <a:off x="2037011" y="3019560"/>
            <a:ext cx="38100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1680459-2E9F-4A33-8A22-972FD6FCADAE}"/>
              </a:ext>
            </a:extLst>
          </p:cNvPr>
          <p:cNvSpPr txBox="1"/>
          <p:nvPr/>
        </p:nvSpPr>
        <p:spPr>
          <a:xfrm>
            <a:off x="2572129" y="2889959"/>
            <a:ext cx="14928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prstClr val="black"/>
                </a:solidFill>
              </a:rPr>
              <a:t>Phase transition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03769B4-A2B3-496E-8094-74599596A605}"/>
              </a:ext>
            </a:extLst>
          </p:cNvPr>
          <p:cNvSpPr/>
          <p:nvPr/>
        </p:nvSpPr>
        <p:spPr>
          <a:xfrm>
            <a:off x="1092305" y="5455494"/>
            <a:ext cx="10537507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prstClr val="black"/>
                </a:solidFill>
              </a:rPr>
              <a:t>Unmixing showed presence of three independent components (contributions into Raman spectra):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000" dirty="0">
                <a:solidFill>
                  <a:srgbClr val="0000FF"/>
                </a:solidFill>
              </a:rPr>
              <a:t>Non-polar In</a:t>
            </a:r>
            <a:r>
              <a:rPr lang="en-US" sz="2000" baseline="-25000" dirty="0">
                <a:solidFill>
                  <a:srgbClr val="0000FF"/>
                </a:solidFill>
              </a:rPr>
              <a:t>4/3</a:t>
            </a:r>
            <a:r>
              <a:rPr lang="en-US" sz="2000" dirty="0">
                <a:solidFill>
                  <a:srgbClr val="0000FF"/>
                </a:solidFill>
              </a:rPr>
              <a:t>P</a:t>
            </a:r>
            <a:r>
              <a:rPr lang="en-US" sz="2000" baseline="-25000" dirty="0">
                <a:solidFill>
                  <a:srgbClr val="0000FF"/>
                </a:solidFill>
              </a:rPr>
              <a:t>2</a:t>
            </a:r>
            <a:r>
              <a:rPr lang="en-US" sz="2000" dirty="0">
                <a:solidFill>
                  <a:srgbClr val="0000FF"/>
                </a:solidFill>
              </a:rPr>
              <a:t>S</a:t>
            </a:r>
            <a:r>
              <a:rPr lang="en-US" sz="2000" baseline="-25000" dirty="0">
                <a:solidFill>
                  <a:srgbClr val="0000FF"/>
                </a:solidFill>
              </a:rPr>
              <a:t>6 </a:t>
            </a:r>
            <a:r>
              <a:rPr lang="en-US" sz="2000" dirty="0">
                <a:solidFill>
                  <a:srgbClr val="0000FF"/>
                </a:solidFill>
              </a:rPr>
              <a:t>– weak changes in intensity with temperature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000" dirty="0">
                <a:solidFill>
                  <a:srgbClr val="FF0000"/>
                </a:solidFill>
              </a:rPr>
              <a:t>Paraelectric CuInP</a:t>
            </a:r>
            <a:r>
              <a:rPr lang="en-US" sz="2000" baseline="-25000" dirty="0">
                <a:solidFill>
                  <a:srgbClr val="FF0000"/>
                </a:solidFill>
              </a:rPr>
              <a:t>2</a:t>
            </a:r>
            <a:r>
              <a:rPr lang="en-US" sz="2000" dirty="0">
                <a:solidFill>
                  <a:srgbClr val="FF0000"/>
                </a:solidFill>
              </a:rPr>
              <a:t>S</a:t>
            </a:r>
            <a:r>
              <a:rPr lang="en-US" sz="2000" baseline="-25000" dirty="0">
                <a:solidFill>
                  <a:srgbClr val="FF0000"/>
                </a:solidFill>
              </a:rPr>
              <a:t>6</a:t>
            </a:r>
            <a:r>
              <a:rPr lang="en-US" sz="2000" dirty="0">
                <a:solidFill>
                  <a:srgbClr val="FF0000"/>
                </a:solidFill>
              </a:rPr>
              <a:t> above T</a:t>
            </a:r>
            <a:r>
              <a:rPr lang="en-US" sz="2000" baseline="-25000" dirty="0">
                <a:solidFill>
                  <a:srgbClr val="FF0000"/>
                </a:solidFill>
              </a:rPr>
              <a:t>c </a:t>
            </a:r>
            <a:r>
              <a:rPr lang="en-US" sz="2000" dirty="0">
                <a:solidFill>
                  <a:srgbClr val="FF0000"/>
                </a:solidFill>
              </a:rPr>
              <a:t>– appears at higher laser powers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000" dirty="0">
                <a:solidFill>
                  <a:srgbClr val="009900"/>
                </a:solidFill>
              </a:rPr>
              <a:t>Ferroelectric CuInP</a:t>
            </a:r>
            <a:r>
              <a:rPr lang="en-US" sz="2000" baseline="-25000" dirty="0">
                <a:solidFill>
                  <a:srgbClr val="009900"/>
                </a:solidFill>
              </a:rPr>
              <a:t>2</a:t>
            </a:r>
            <a:r>
              <a:rPr lang="en-US" sz="2000" dirty="0">
                <a:solidFill>
                  <a:srgbClr val="009900"/>
                </a:solidFill>
              </a:rPr>
              <a:t>S</a:t>
            </a:r>
            <a:r>
              <a:rPr lang="en-US" sz="2000" baseline="-25000" dirty="0">
                <a:solidFill>
                  <a:srgbClr val="009900"/>
                </a:solidFill>
              </a:rPr>
              <a:t>6 </a:t>
            </a:r>
            <a:r>
              <a:rPr lang="en-US" sz="2000" dirty="0">
                <a:solidFill>
                  <a:srgbClr val="009900"/>
                </a:solidFill>
              </a:rPr>
              <a:t>below T</a:t>
            </a:r>
            <a:r>
              <a:rPr lang="en-US" sz="2000" baseline="-25000" dirty="0">
                <a:solidFill>
                  <a:srgbClr val="009900"/>
                </a:solidFill>
              </a:rPr>
              <a:t>c </a:t>
            </a:r>
            <a:r>
              <a:rPr lang="en-US" sz="2000" dirty="0">
                <a:solidFill>
                  <a:srgbClr val="009900"/>
                </a:solidFill>
              </a:rPr>
              <a:t>– disappears at higher temperatures</a:t>
            </a:r>
            <a:endParaRPr lang="en-US" sz="2000" baseline="-25000" dirty="0">
              <a:solidFill>
                <a:srgbClr val="009900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83B0524-3239-442C-AE1A-B34BDE1A4BBF}"/>
              </a:ext>
            </a:extLst>
          </p:cNvPr>
          <p:cNvSpPr/>
          <p:nvPr/>
        </p:nvSpPr>
        <p:spPr>
          <a:xfrm>
            <a:off x="1092305" y="4009632"/>
            <a:ext cx="342900" cy="40011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64DE391-8D31-471C-A8DC-E1BBB85AA615}"/>
              </a:ext>
            </a:extLst>
          </p:cNvPr>
          <p:cNvSpPr/>
          <p:nvPr/>
        </p:nvSpPr>
        <p:spPr>
          <a:xfrm>
            <a:off x="7232066" y="1402506"/>
            <a:ext cx="342900" cy="40011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94DF371-ACC9-495A-8E0A-93AE4899C00F}"/>
              </a:ext>
            </a:extLst>
          </p:cNvPr>
          <p:cNvSpPr/>
          <p:nvPr/>
        </p:nvSpPr>
        <p:spPr>
          <a:xfrm>
            <a:off x="1166696" y="4456538"/>
            <a:ext cx="41185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cap="small" dirty="0"/>
              <a:t>A. </a:t>
            </a:r>
            <a:r>
              <a:rPr lang="en-US" cap="small" dirty="0" err="1"/>
              <a:t>Ievlev</a:t>
            </a:r>
            <a:r>
              <a:rPr lang="en-US" cap="small" dirty="0"/>
              <a:t>, </a:t>
            </a:r>
            <a:r>
              <a:rPr lang="en-US" dirty="0"/>
              <a:t>ACS Nano </a:t>
            </a:r>
            <a:r>
              <a:rPr lang="en-US" b="1" dirty="0"/>
              <a:t>9</a:t>
            </a:r>
            <a:r>
              <a:rPr lang="en-US" dirty="0"/>
              <a:t>, 12442 (2015).</a:t>
            </a:r>
          </a:p>
        </p:txBody>
      </p:sp>
    </p:spTree>
    <p:extLst>
      <p:ext uri="{BB962C8B-B14F-4D97-AF65-F5344CB8AC3E}">
        <p14:creationId xmlns:p14="http://schemas.microsoft.com/office/powerpoint/2010/main" val="255704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8870"/>
    </mc:Choice>
    <mc:Fallback xmlns="">
      <p:transition spd="slow" advTm="128870"/>
    </mc:Fallback>
  </mc:AlternateContent>
  <p:extLst>
    <p:ext uri="{3A86A75C-4F4B-4683-9AE1-C65F6400EC91}">
      <p14:laserTraceLst xmlns:p14="http://schemas.microsoft.com/office/powerpoint/2010/main">
        <p14:tracePtLst>
          <p14:tracePt t="33335" x="3549650" y="2120900"/>
          <p14:tracePt t="33399" x="3543300" y="2120900"/>
          <p14:tracePt t="33415" x="3536950" y="2120900"/>
          <p14:tracePt t="33423" x="3524250" y="2120900"/>
          <p14:tracePt t="33431" x="3524250" y="2114550"/>
          <p14:tracePt t="33438" x="3517900" y="2114550"/>
          <p14:tracePt t="33452" x="3505200" y="2114550"/>
          <p14:tracePt t="33465" x="3486150" y="2108200"/>
          <p14:tracePt t="33477" x="3479800" y="2101850"/>
          <p14:tracePt t="33491" x="3473450" y="2095500"/>
          <p14:tracePt t="33504" x="3467100" y="2089150"/>
          <p14:tracePt t="33517" x="3460750" y="2089150"/>
          <p14:tracePt t="33531" x="3454400" y="2089150"/>
          <p14:tracePt t="33545" x="3448050" y="2082800"/>
          <p14:tracePt t="33561" x="3435350" y="2070100"/>
          <p14:tracePt t="33571" x="3422650" y="2070100"/>
          <p14:tracePt t="33584" x="3397250" y="2057400"/>
          <p14:tracePt t="33599" x="3365500" y="2032000"/>
          <p14:tracePt t="33611" x="3346450" y="2025650"/>
          <p14:tracePt t="33624" x="3295650" y="2000250"/>
          <p14:tracePt t="33637" x="3257550" y="1974850"/>
          <p14:tracePt t="33651" x="3175000" y="1936750"/>
          <p14:tracePt t="33664" x="3111500" y="1930400"/>
          <p14:tracePt t="33677" x="3073400" y="1911350"/>
          <p14:tracePt t="33691" x="2997200" y="1898650"/>
          <p14:tracePt t="33704" x="2901950" y="1885950"/>
          <p14:tracePt t="33719" x="2800350" y="1873250"/>
          <p14:tracePt t="33732" x="2768600" y="1866900"/>
          <p14:tracePt t="33744" x="2667000" y="1854200"/>
          <p14:tracePt t="33758" x="2578100" y="1854200"/>
          <p14:tracePt t="33772" x="2527300" y="1854200"/>
          <p14:tracePt t="33785" x="2457450" y="1854200"/>
          <p14:tracePt t="33797" x="2425700" y="1854200"/>
          <p14:tracePt t="33811" x="2374900" y="1854200"/>
          <p14:tracePt t="33824" x="2336800" y="1854200"/>
          <p14:tracePt t="33837" x="2324100" y="1854200"/>
          <p14:tracePt t="33838" x="2298700" y="1854200"/>
          <p14:tracePt t="33851" x="2279650" y="1854200"/>
          <p14:tracePt t="33864" x="2241550" y="1854200"/>
          <p14:tracePt t="33877" x="2228850" y="1854200"/>
          <p14:tracePt t="33878" x="2209800" y="1854200"/>
          <p14:tracePt t="33891" x="2197100" y="1854200"/>
          <p14:tracePt t="33905" x="2184400" y="1854200"/>
          <p14:tracePt t="33918" x="2171700" y="1854200"/>
          <p14:tracePt t="33931" x="2165350" y="1854200"/>
          <p14:tracePt t="33944" x="2159000" y="1854200"/>
          <p14:tracePt t="33957" x="2152650" y="1854200"/>
          <p14:tracePt t="33971" x="2139950" y="1854200"/>
          <p14:tracePt t="33984" x="2127250" y="1854200"/>
          <p14:tracePt t="33998" x="2114550" y="1854200"/>
          <p14:tracePt t="34011" x="2082800" y="1854200"/>
          <p14:tracePt t="34024" x="2044700" y="1854200"/>
          <p14:tracePt t="34037" x="2019300" y="1860550"/>
          <p14:tracePt t="34039" x="1987550" y="1873250"/>
          <p14:tracePt t="34051" x="1955800" y="1879600"/>
          <p14:tracePt t="34064" x="1892300" y="1905000"/>
          <p14:tracePt t="34077" x="1860550" y="1924050"/>
          <p14:tracePt t="34079" x="1841500" y="1930400"/>
          <p14:tracePt t="34091" x="1809750" y="1943100"/>
          <p14:tracePt t="34104" x="1746250" y="1974850"/>
          <p14:tracePt t="34117" x="1727200" y="1974850"/>
          <p14:tracePt t="34131" x="1689100" y="2025650"/>
          <p14:tracePt t="34144" x="1657350" y="2051050"/>
          <p14:tracePt t="34159" x="1612900" y="2082800"/>
          <p14:tracePt t="34171" x="1606550" y="2101850"/>
          <p14:tracePt t="34184" x="1581150" y="2133600"/>
          <p14:tracePt t="34197" x="1562100" y="2152650"/>
          <p14:tracePt t="34211" x="1543050" y="2184400"/>
          <p14:tracePt t="34224" x="1524000" y="2209800"/>
          <p14:tracePt t="34237" x="1517650" y="2222500"/>
          <p14:tracePt t="34239" x="1511300" y="2228850"/>
          <p14:tracePt t="34251" x="1504950" y="2241550"/>
          <p14:tracePt t="34264" x="1492250" y="2273300"/>
          <p14:tracePt t="34279" x="1485900" y="2311400"/>
          <p14:tracePt t="34291" x="1485900" y="2317750"/>
          <p14:tracePt t="34304" x="1485900" y="2355850"/>
          <p14:tracePt t="34317" x="1485900" y="2374900"/>
          <p14:tracePt t="34331" x="1485900" y="2413000"/>
          <p14:tracePt t="34344" x="1485900" y="2438400"/>
          <p14:tracePt t="34357" x="1492250" y="2463800"/>
          <p14:tracePt t="34372" x="1498600" y="2501900"/>
          <p14:tracePt t="34384" x="1517650" y="2533650"/>
          <p14:tracePt t="34397" x="1524000" y="2559050"/>
          <p14:tracePt t="34411" x="1530350" y="2584450"/>
          <p14:tracePt t="34424" x="1536700" y="2609850"/>
          <p14:tracePt t="34437" x="1536700" y="2628900"/>
          <p14:tracePt t="34438" x="1543050" y="2647950"/>
          <p14:tracePt t="34451" x="1543050" y="2654300"/>
          <p14:tracePt t="34466" x="1549400" y="2698750"/>
          <p14:tracePt t="34477" x="1549400" y="2717800"/>
          <p14:tracePt t="34491" x="1555750" y="2755900"/>
          <p14:tracePt t="34504" x="1568450" y="2800350"/>
          <p14:tracePt t="34517" x="1574800" y="2819400"/>
          <p14:tracePt t="34531" x="1587500" y="2857500"/>
          <p14:tracePt t="34544" x="1593850" y="2889250"/>
          <p14:tracePt t="34557" x="1600200" y="2901950"/>
          <p14:tracePt t="34571" x="1619250" y="2940050"/>
          <p14:tracePt t="34584" x="1638300" y="2978150"/>
          <p14:tracePt t="34597" x="1651000" y="2990850"/>
          <p14:tracePt t="34599" x="1657350" y="3003550"/>
          <p14:tracePt t="34611" x="1670050" y="3022600"/>
          <p14:tracePt t="34625" x="1701800" y="3060700"/>
          <p14:tracePt t="34637" x="1720850" y="3079750"/>
          <p14:tracePt t="34639" x="1746250" y="3105150"/>
          <p14:tracePt t="34651" x="1784350" y="3130550"/>
          <p14:tracePt t="34664" x="1835150" y="3175000"/>
          <p14:tracePt t="34677" x="1885950" y="3200400"/>
          <p14:tracePt t="34691" x="1955800" y="3238500"/>
          <p14:tracePt t="34704" x="2057400" y="3282950"/>
          <p14:tracePt t="34719" x="2165350" y="3321050"/>
          <p14:tracePt t="34731" x="2209800" y="3340100"/>
          <p14:tracePt t="34744" x="2343150" y="3390900"/>
          <p14:tracePt t="34757" x="2393950" y="3409950"/>
          <p14:tracePt t="34771" x="2501900" y="3441700"/>
          <p14:tracePt t="34784" x="2641600" y="3492500"/>
          <p14:tracePt t="34799" x="2794000" y="3536950"/>
          <p14:tracePt t="34811" x="2882900" y="3562350"/>
          <p14:tracePt t="34826" x="3035300" y="3606800"/>
          <p14:tracePt t="34838" x="3111500" y="3619500"/>
          <p14:tracePt t="34838" x="3200400" y="3651250"/>
          <p14:tracePt t="34851" x="3270250" y="3670300"/>
          <p14:tracePt t="34864" x="3429000" y="3708400"/>
          <p14:tracePt t="34881" x="3594100" y="3727450"/>
          <p14:tracePt t="34891" x="3683000" y="3740150"/>
          <p14:tracePt t="34905" x="3886200" y="3740150"/>
          <p14:tracePt t="34918" x="4025900" y="3733800"/>
          <p14:tracePt t="34931" x="4089400" y="3714750"/>
          <p14:tracePt t="34944" x="4197350" y="3638550"/>
          <p14:tracePt t="34957" x="4229100" y="3606800"/>
          <p14:tracePt t="34972" x="4292600" y="3530600"/>
          <p14:tracePt t="34984" x="4337050" y="3422650"/>
          <p14:tracePt t="34999" x="4375150" y="3302000"/>
          <p14:tracePt t="35011" x="4381500" y="3232150"/>
          <p14:tracePt t="35024" x="4400550" y="3067050"/>
          <p14:tracePt t="35037" x="4406900" y="3003550"/>
          <p14:tracePt t="35039" x="4413250" y="2927350"/>
          <p14:tracePt t="35051" x="4432300" y="2857500"/>
          <p14:tracePt t="35064" x="4451350" y="2730500"/>
          <p14:tracePt t="35077" x="4464050" y="2647950"/>
          <p14:tracePt t="35091" x="4476750" y="2546350"/>
          <p14:tracePt t="35104" x="4483100" y="2463800"/>
          <p14:tracePt t="35117" x="4495800" y="2406650"/>
          <p14:tracePt t="35131" x="4495800" y="2330450"/>
          <p14:tracePt t="35144" x="4495800" y="2254250"/>
          <p14:tracePt t="35158" x="4489450" y="2184400"/>
          <p14:tracePt t="35171" x="4483100" y="2152650"/>
          <p14:tracePt t="35184" x="4464050" y="2095500"/>
          <p14:tracePt t="35198" x="4445000" y="2057400"/>
          <p14:tracePt t="35199" x="4438650" y="2044700"/>
          <p14:tracePt t="35211" x="4413250" y="2012950"/>
          <p14:tracePt t="35225" x="4375150" y="1968500"/>
          <p14:tracePt t="35237" x="4362450" y="1936750"/>
          <p14:tracePt t="35251" x="4337050" y="1911350"/>
          <p14:tracePt t="35264" x="4311650" y="1879600"/>
          <p14:tracePt t="35278" x="4286250" y="1860550"/>
          <p14:tracePt t="35291" x="4279900" y="1860550"/>
          <p14:tracePt t="35304" x="4254500" y="1847850"/>
          <p14:tracePt t="35317" x="4235450" y="1835150"/>
          <p14:tracePt t="35331" x="4216400" y="1822450"/>
          <p14:tracePt t="35344" x="4171950" y="1809750"/>
          <p14:tracePt t="35357" x="4146550" y="1790700"/>
          <p14:tracePt t="35358" x="4114800" y="1784350"/>
          <p14:tracePt t="35372" x="4095750" y="1771650"/>
          <p14:tracePt t="35384" x="4032250" y="1752600"/>
          <p14:tracePt t="35399" x="3968750" y="1733550"/>
          <p14:tracePt t="35411" x="3937000" y="1727200"/>
          <p14:tracePt t="35426" x="3873500" y="1708150"/>
          <p14:tracePt t="35437" x="3841750" y="1701800"/>
          <p14:tracePt t="35452" x="3740150" y="1682750"/>
          <p14:tracePt t="35465" x="3663950" y="1670050"/>
          <p14:tracePt t="35477" x="3625850" y="1663700"/>
          <p14:tracePt t="35491" x="3549650" y="1657350"/>
          <p14:tracePt t="35504" x="3479800" y="1657350"/>
          <p14:tracePt t="35517" x="3448050" y="1657350"/>
          <p14:tracePt t="35531" x="3378200" y="1657350"/>
          <p14:tracePt t="35545" x="3314700" y="1657350"/>
          <p14:tracePt t="35557" x="3289300" y="1657350"/>
          <p14:tracePt t="35558" x="3282950" y="1657350"/>
          <p14:tracePt t="35571" x="3263900" y="1670050"/>
          <p14:tracePt t="35584" x="3251200" y="1670050"/>
          <p14:tracePt t="35654" x="0" y="0"/>
        </p14:tracePtLst>
        <p14:tracePtLst>
          <p14:tracePt t="37984" x="9842500" y="1682750"/>
          <p14:tracePt t="38000" x="9842500" y="1676400"/>
          <p14:tracePt t="38016" x="9842500" y="1670050"/>
          <p14:tracePt t="38023" x="9836150" y="1651000"/>
          <p14:tracePt t="38031" x="9817100" y="1644650"/>
          <p14:tracePt t="38039" x="9785350" y="1631950"/>
          <p14:tracePt t="38050" x="9759950" y="1625600"/>
          <p14:tracePt t="38064" x="9683750" y="1593850"/>
          <p14:tracePt t="38077" x="9632950" y="1587500"/>
          <p14:tracePt t="38091" x="9550400" y="1562100"/>
          <p14:tracePt t="38104" x="9467850" y="1536700"/>
          <p14:tracePt t="38117" x="9417050" y="1536700"/>
          <p14:tracePt t="38119" x="9372600" y="1530350"/>
          <p14:tracePt t="38131" x="9328150" y="1517650"/>
          <p14:tracePt t="38144" x="9201150" y="1517650"/>
          <p14:tracePt t="38157" x="9144000" y="1517650"/>
          <p14:tracePt t="38171" x="9004300" y="1517650"/>
          <p14:tracePt t="38184" x="8864600" y="1517650"/>
          <p14:tracePt t="38197" x="8788400" y="1517650"/>
          <p14:tracePt t="38211" x="8674100" y="1517650"/>
          <p14:tracePt t="38224" x="8559800" y="1524000"/>
          <p14:tracePt t="38237" x="8502650" y="1530350"/>
          <p14:tracePt t="38252" x="8388350" y="1562100"/>
          <p14:tracePt t="38264" x="8274050" y="1593850"/>
          <p14:tracePt t="38279" x="8166100" y="1625600"/>
          <p14:tracePt t="38291" x="8115300" y="1644650"/>
          <p14:tracePt t="38304" x="8001000" y="1695450"/>
          <p14:tracePt t="38317" x="7943850" y="1720850"/>
          <p14:tracePt t="38331" x="7810500" y="1784350"/>
          <p14:tracePt t="38345" x="7683500" y="1860550"/>
          <p14:tracePt t="38357" x="7632700" y="1898650"/>
          <p14:tracePt t="38371" x="7505700" y="1993900"/>
          <p14:tracePt t="38384" x="7391400" y="2089150"/>
          <p14:tracePt t="38397" x="7346950" y="2146300"/>
          <p14:tracePt t="38412" x="7277100" y="2247900"/>
          <p14:tracePt t="38424" x="7232650" y="2343150"/>
          <p14:tracePt t="38438" x="7181850" y="2444750"/>
          <p14:tracePt t="38452" x="7169150" y="2508250"/>
          <p14:tracePt t="38464" x="7150100" y="2603500"/>
          <p14:tracePt t="38477" x="7143750" y="2660650"/>
          <p14:tracePt t="38491" x="7137400" y="2774950"/>
          <p14:tracePt t="38504" x="7137400" y="2901950"/>
          <p14:tracePt t="38517" x="7137400" y="2959100"/>
          <p14:tracePt t="38519" x="7137400" y="3028950"/>
          <p14:tracePt t="38532" x="7137400" y="3086100"/>
          <p14:tracePt t="38545" x="7137400" y="3194050"/>
          <p14:tracePt t="38558" x="7137400" y="3257550"/>
          <p14:tracePt t="38571" x="7137400" y="3371850"/>
          <p14:tracePt t="38584" x="7143750" y="3492500"/>
          <p14:tracePt t="38598" x="7162800" y="3581400"/>
          <p14:tracePt t="38611" x="7175500" y="3619500"/>
          <p14:tracePt t="38626" x="7207250" y="3721100"/>
          <p14:tracePt t="38638" x="7219950" y="3765550"/>
          <p14:tracePt t="38651" x="7245350" y="3848100"/>
          <p14:tracePt t="38664" x="7270750" y="3943350"/>
          <p14:tracePt t="38677" x="7283450" y="4000500"/>
          <p14:tracePt t="38678" x="7302500" y="4038600"/>
          <p14:tracePt t="38690" x="7315200" y="4089400"/>
          <p14:tracePt t="38704" x="7346950" y="4171950"/>
          <p14:tracePt t="38719" x="7372350" y="4229100"/>
          <p14:tracePt t="38731" x="7385050" y="4273550"/>
          <p14:tracePt t="38744" x="7423150" y="4337050"/>
          <p14:tracePt t="38757" x="7435850" y="4368800"/>
          <p14:tracePt t="38771" x="7473950" y="4419600"/>
          <p14:tracePt t="38784" x="7531100" y="4476750"/>
          <p14:tracePt t="38797" x="7562850" y="4508500"/>
          <p14:tracePt t="38811" x="7645400" y="4559300"/>
          <p14:tracePt t="38826" x="7734300" y="4603750"/>
          <p14:tracePt t="38838" x="7835900" y="4648200"/>
          <p14:tracePt t="38850" x="7893050" y="4673600"/>
          <p14:tracePt t="38864" x="8020050" y="4718050"/>
          <p14:tracePt t="38879" x="8166100" y="4756150"/>
          <p14:tracePt t="38891" x="8255000" y="4768850"/>
          <p14:tracePt t="38905" x="8451850" y="4813300"/>
          <p14:tracePt t="38919" x="8693150" y="4838700"/>
          <p14:tracePt t="38930" x="8782050" y="4845050"/>
          <p14:tracePt t="38944" x="8966200" y="4851400"/>
          <p14:tracePt t="38957" x="9080500" y="4851400"/>
          <p14:tracePt t="38971" x="9321800" y="4851400"/>
          <p14:tracePt t="38984" x="9569450" y="4851400"/>
          <p14:tracePt t="38999" x="9772650" y="4851400"/>
          <p14:tracePt t="39011" x="9848850" y="4864100"/>
          <p14:tracePt t="39024" x="10064750" y="4857750"/>
          <p14:tracePt t="39037" x="10153650" y="4826000"/>
          <p14:tracePt t="39052" x="10344150" y="4756150"/>
          <p14:tracePt t="39064" x="10490200" y="4679950"/>
          <p14:tracePt t="39077" x="10566400" y="4635500"/>
          <p14:tracePt t="39079" x="10668000" y="4584700"/>
          <p14:tracePt t="39092" x="10788650" y="4502150"/>
          <p14:tracePt t="39104" x="10941050" y="4387850"/>
          <p14:tracePt t="39117" x="11029950" y="4311650"/>
          <p14:tracePt t="39130" x="11239500" y="4133850"/>
          <p14:tracePt t="39144" x="11360150" y="4013200"/>
          <p14:tracePt t="39157" x="11404600" y="3949700"/>
          <p14:tracePt t="39172" x="11493500" y="3816350"/>
          <p14:tracePt t="39184" x="11531600" y="3689350"/>
          <p14:tracePt t="39197" x="11544300" y="3619500"/>
          <p14:tracePt t="39211" x="11569700" y="3473450"/>
          <p14:tracePt t="39224" x="11588750" y="3333750"/>
          <p14:tracePt t="39238" x="11601450" y="3270250"/>
          <p14:tracePt t="39240" x="11620500" y="3206750"/>
          <p14:tracePt t="39250" x="11626850" y="3162300"/>
          <p14:tracePt t="39264" x="11633200" y="3067050"/>
          <p14:tracePt t="39277" x="11645900" y="3016250"/>
          <p14:tracePt t="39279" x="11645900" y="2971800"/>
          <p14:tracePt t="39290" x="11645900" y="2921000"/>
          <p14:tracePt t="39304" x="11607800" y="2813050"/>
          <p14:tracePt t="39318" x="11512550" y="2686050"/>
          <p14:tracePt t="39330" x="11461750" y="2628900"/>
          <p14:tracePt t="39345" x="11290300" y="2508250"/>
          <p14:tracePt t="39357" x="11182350" y="2438400"/>
          <p14:tracePt t="39373" x="10915650" y="2298700"/>
          <p14:tracePt t="39384" x="10591800" y="2159000"/>
          <p14:tracePt t="39397" x="10458450" y="2101850"/>
          <p14:tracePt t="39412" x="10172700" y="1987550"/>
          <p14:tracePt t="39424" x="9931400" y="1879600"/>
          <p14:tracePt t="39437" x="9817100" y="1828800"/>
          <p14:tracePt t="39439" x="9696450" y="1790700"/>
          <p14:tracePt t="39450" x="9626600" y="1758950"/>
          <p14:tracePt t="39464" x="9505950" y="1708150"/>
          <p14:tracePt t="39477" x="9448800" y="1689100"/>
          <p14:tracePt t="39479" x="9398000" y="1676400"/>
          <p14:tracePt t="39490" x="9328150" y="1663700"/>
          <p14:tracePt t="39505" x="9213850" y="1631950"/>
          <p14:tracePt t="39517" x="9144000" y="1619250"/>
          <p14:tracePt t="39533" x="8985250" y="1606550"/>
          <p14:tracePt t="39547" x="8839200" y="1600200"/>
          <p14:tracePt t="39557" x="8769350" y="1600200"/>
          <p14:tracePt t="39571" x="8604250" y="1600200"/>
          <p14:tracePt t="39584" x="8426450" y="1600200"/>
          <p14:tracePt t="39598" x="8274050" y="1619250"/>
          <p14:tracePt t="39610" x="8172450" y="1651000"/>
          <p14:tracePt t="39624" x="8020050" y="1701800"/>
          <p14:tracePt t="39637" x="7937500" y="1739900"/>
          <p14:tracePt t="39638" x="7867650" y="1765300"/>
          <p14:tracePt t="39650" x="7797800" y="1803400"/>
          <p14:tracePt t="39664" x="7689850" y="1860550"/>
          <p14:tracePt t="39677" x="7651750" y="1879600"/>
          <p14:tracePt t="39691" x="7575550" y="1936750"/>
          <p14:tracePt t="39704" x="7524750" y="1987550"/>
          <p14:tracePt t="39717" x="7512050" y="1993900"/>
          <p14:tracePt t="39732" x="7499350" y="2000250"/>
          <p14:tracePt t="39744" x="7499350" y="2006600"/>
          <p14:tracePt t="39839" x="0" y="0"/>
        </p14:tracePtLst>
        <p14:tracePtLst>
          <p14:tracePt t="40751" x="2724150" y="1765300"/>
          <p14:tracePt t="40785" x="2717800" y="1758950"/>
          <p14:tracePt t="40790" x="2698750" y="1752600"/>
          <p14:tracePt t="40799" x="2679700" y="1752600"/>
          <p14:tracePt t="40811" x="2654300" y="1752600"/>
          <p14:tracePt t="40824" x="2584450" y="1733550"/>
          <p14:tracePt t="40837" x="2540000" y="1733550"/>
          <p14:tracePt t="40851" x="2438400" y="1733550"/>
          <p14:tracePt t="40864" x="2324100" y="1727200"/>
          <p14:tracePt t="40879" x="2216150" y="1727200"/>
          <p14:tracePt t="40891" x="2165350" y="1727200"/>
          <p14:tracePt t="40904" x="2057400" y="1727200"/>
          <p14:tracePt t="40919" x="1955800" y="1727200"/>
          <p14:tracePt t="40930" x="1905000" y="1727200"/>
          <p14:tracePt t="40944" x="1790700" y="1727200"/>
          <p14:tracePt t="40957" x="1739900" y="1727200"/>
          <p14:tracePt t="40958" x="1701800" y="1727200"/>
          <p14:tracePt t="40972" x="1663700" y="1727200"/>
          <p14:tracePt t="40984" x="1574800" y="1752600"/>
          <p14:tracePt t="40999" x="1492250" y="1797050"/>
          <p14:tracePt t="41010" x="1466850" y="1816100"/>
          <p14:tracePt t="41024" x="1397000" y="1879600"/>
          <p14:tracePt t="41037" x="1358900" y="1917700"/>
          <p14:tracePt t="41053" x="1314450" y="1974850"/>
          <p14:tracePt t="41054" x="1282700" y="2012950"/>
          <p14:tracePt t="41064" x="1257300" y="2063750"/>
          <p14:tracePt t="41077" x="1225550" y="2101850"/>
          <p14:tracePt t="41093" x="1181100" y="2178050"/>
          <p14:tracePt t="41104" x="1149350" y="2241550"/>
          <p14:tracePt t="41117" x="1130300" y="2273300"/>
          <p14:tracePt t="41118" x="1130300" y="2298700"/>
          <p14:tracePt t="41130" x="1123950" y="2336800"/>
          <p14:tracePt t="41144" x="1104900" y="2406650"/>
          <p14:tracePt t="41158" x="1098550" y="2470150"/>
          <p14:tracePt t="41170" x="1092200" y="2501900"/>
          <p14:tracePt t="41184" x="1085850" y="2559050"/>
          <p14:tracePt t="41197" x="1073150" y="2584450"/>
          <p14:tracePt t="41210" x="1073150" y="2647950"/>
          <p14:tracePt t="41224" x="1073150" y="2724150"/>
          <p14:tracePt t="41237" x="1073150" y="2749550"/>
          <p14:tracePt t="41252" x="1073150" y="2819400"/>
          <p14:tracePt t="41264" x="1073150" y="2889250"/>
          <p14:tracePt t="41279" x="1098550" y="2971800"/>
          <p14:tracePt t="41290" x="1111250" y="2997200"/>
          <p14:tracePt t="41304" x="1130300" y="3079750"/>
          <p14:tracePt t="41317" x="1143000" y="3111500"/>
          <p14:tracePt t="41318" x="1149350" y="3136900"/>
          <p14:tracePt t="41330" x="1155700" y="3155950"/>
          <p14:tracePt t="41344" x="1174750" y="3200400"/>
          <p14:tracePt t="41357" x="1187450" y="3219450"/>
          <p14:tracePt t="41359" x="1193800" y="3244850"/>
          <p14:tracePt t="41372" x="1212850" y="3276600"/>
          <p14:tracePt t="41384" x="1238250" y="3321050"/>
          <p14:tracePt t="41397" x="1244600" y="3333750"/>
          <p14:tracePt t="41412" x="1270000" y="3384550"/>
          <p14:tracePt t="41424" x="1301750" y="3429000"/>
          <p14:tracePt t="41437" x="1308100" y="3448050"/>
          <p14:tracePt t="41450" x="1339850" y="3492500"/>
          <p14:tracePt t="41464" x="1377950" y="3530600"/>
          <p14:tracePt t="41477" x="1390650" y="3536950"/>
          <p14:tracePt t="41490" x="1428750" y="3568700"/>
          <p14:tracePt t="41504" x="1479550" y="3606800"/>
          <p14:tracePt t="41517" x="1504950" y="3625850"/>
          <p14:tracePt t="41530" x="1593850" y="3676650"/>
          <p14:tracePt t="41544" x="1682750" y="3721100"/>
          <p14:tracePt t="41557" x="1727200" y="3740150"/>
          <p14:tracePt t="41570" x="1828800" y="3784600"/>
          <p14:tracePt t="41584" x="1885950" y="3810000"/>
          <p14:tracePt t="41597" x="1930400" y="3829050"/>
          <p14:tracePt t="41610" x="1993900" y="3848100"/>
          <p14:tracePt t="41624" x="2051050" y="3860800"/>
          <p14:tracePt t="41637" x="2082800" y="3873500"/>
          <p14:tracePt t="41650" x="2133600" y="3886200"/>
          <p14:tracePt t="41664" x="2197100" y="3905250"/>
          <p14:tracePt t="41677" x="2241550" y="3911600"/>
          <p14:tracePt t="41690" x="2324100" y="3917950"/>
          <p14:tracePt t="41704" x="2432050" y="3943350"/>
          <p14:tracePt t="41718" x="2520950" y="3956050"/>
          <p14:tracePt t="41731" x="2571750" y="3968750"/>
          <p14:tracePt t="41744" x="2654300" y="3975100"/>
          <p14:tracePt t="41757" x="2679700" y="3975100"/>
          <p14:tracePt t="41771" x="2749550" y="3981450"/>
          <p14:tracePt t="41784" x="2813050" y="3981450"/>
          <p14:tracePt t="41797" x="2851150" y="3994150"/>
          <p14:tracePt t="41810" x="2914650" y="3994150"/>
          <p14:tracePt t="41825" x="3016250" y="3994150"/>
          <p14:tracePt t="41837" x="3054350" y="3994150"/>
          <p14:tracePt t="41851" x="3136900" y="3994150"/>
          <p14:tracePt t="41864" x="3213100" y="3994150"/>
          <p14:tracePt t="41880" x="3302000" y="3987800"/>
          <p14:tracePt t="41890" x="3352800" y="3981450"/>
          <p14:tracePt t="41905" x="3435350" y="3949700"/>
          <p14:tracePt t="41919" x="3530600" y="3905250"/>
          <p14:tracePt t="41930" x="3556000" y="3892550"/>
          <p14:tracePt t="41944" x="3638550" y="3841750"/>
          <p14:tracePt t="41957" x="3670300" y="3822700"/>
          <p14:tracePt t="41972" x="3740150" y="3771900"/>
          <p14:tracePt t="41984" x="3797300" y="3733800"/>
          <p14:tracePt t="41998" x="3854450" y="3695700"/>
          <p14:tracePt t="42011" x="3930650" y="3644900"/>
          <p14:tracePt t="42024" x="3981450" y="3587750"/>
          <p14:tracePt t="42037" x="4000500" y="3562350"/>
          <p14:tracePt t="42052" x="4095750" y="3498850"/>
          <p14:tracePt t="42064" x="4178300" y="3422650"/>
          <p14:tracePt t="42077" x="4216400" y="3384550"/>
          <p14:tracePt t="42092" x="4292600" y="3308350"/>
          <p14:tracePt t="42104" x="4362450" y="3206750"/>
          <p14:tracePt t="42117" x="4387850" y="3168650"/>
          <p14:tracePt t="42118" x="4419600" y="3130550"/>
          <p14:tracePt t="42130" x="4438650" y="3092450"/>
          <p14:tracePt t="42144" x="4457700" y="3009900"/>
          <p14:tracePt t="42157" x="4470400" y="2965450"/>
          <p14:tracePt t="42172" x="4489450" y="2851150"/>
          <p14:tracePt t="42185" x="4502150" y="2730500"/>
          <p14:tracePt t="42197" x="4508500" y="2667000"/>
          <p14:tracePt t="42210" x="4514850" y="2527300"/>
          <p14:tracePt t="42224" x="4521200" y="2413000"/>
          <p14:tracePt t="42237" x="4540250" y="2349500"/>
          <p14:tracePt t="42250" x="4540250" y="2247900"/>
          <p14:tracePt t="42264" x="4540250" y="2152650"/>
          <p14:tracePt t="42279" x="4540250" y="2051050"/>
          <p14:tracePt t="42291" x="4540250" y="2000250"/>
          <p14:tracePt t="42304" x="4540250" y="1930400"/>
          <p14:tracePt t="42317" x="4540250" y="1898650"/>
          <p14:tracePt t="42330" x="4540250" y="1841500"/>
          <p14:tracePt t="42345" x="4514850" y="1778000"/>
          <p14:tracePt t="42357" x="4502150" y="1752600"/>
          <p14:tracePt t="42372" x="4470400" y="1701800"/>
          <p14:tracePt t="42384" x="4413250" y="1657350"/>
          <p14:tracePt t="42397" x="4375150" y="1631950"/>
          <p14:tracePt t="42412" x="4292600" y="1600200"/>
          <p14:tracePt t="42424" x="4203700" y="1562100"/>
          <p14:tracePt t="42437" x="4159250" y="1543050"/>
          <p14:tracePt t="42450" x="4057650" y="1504950"/>
          <p14:tracePt t="42465" x="3930650" y="1460500"/>
          <p14:tracePt t="42477" x="3898900" y="1447800"/>
          <p14:tracePt t="42482" x="3835400" y="1441450"/>
          <p14:tracePt t="42490" x="3771900" y="1435100"/>
          <p14:tracePt t="42505" x="3638550" y="1416050"/>
          <p14:tracePt t="42517" x="3575050" y="1409700"/>
          <p14:tracePt t="42532" x="3467100" y="1403350"/>
          <p14:tracePt t="42544" x="3346450" y="1403350"/>
          <p14:tracePt t="42557" x="3295650" y="1403350"/>
          <p14:tracePt t="42570" x="3175000" y="1403350"/>
          <p14:tracePt t="42584" x="3048000" y="1403350"/>
          <p14:tracePt t="42601" x="2921000" y="1403350"/>
          <p14:tracePt t="42611" x="2838450" y="1403350"/>
          <p14:tracePt t="42627" x="2698750" y="1403350"/>
          <p14:tracePt t="42637" x="2616200" y="1416050"/>
          <p14:tracePt t="42638" x="2552700" y="1428750"/>
          <p14:tracePt t="42650" x="2501900" y="1428750"/>
          <p14:tracePt t="42664" x="2463800" y="1428750"/>
          <p14:tracePt t="42677" x="2393950" y="1441450"/>
          <p14:tracePt t="42691" x="2305050" y="1460500"/>
          <p14:tracePt t="42704" x="2209800" y="1466850"/>
          <p14:tracePt t="42718" x="2165350" y="1485900"/>
          <p14:tracePt t="42731" x="2057400" y="1504950"/>
          <p14:tracePt t="42744" x="1962150" y="1549400"/>
          <p14:tracePt t="42757" x="1917700" y="1555750"/>
          <p14:tracePt t="42770" x="1847850" y="1581150"/>
          <p14:tracePt t="42785" x="1778000" y="1593850"/>
          <p14:tracePt t="42797" x="1739900" y="1619250"/>
          <p14:tracePt t="42812" x="1676400" y="1651000"/>
          <p14:tracePt t="42825" x="1612900" y="1701800"/>
          <p14:tracePt t="42837" x="1568450" y="1739900"/>
          <p14:tracePt t="42850" x="1517650" y="1803400"/>
          <p14:tracePt t="42864" x="1454150" y="1892300"/>
          <p14:tracePt t="42877" x="1435100" y="1930400"/>
          <p14:tracePt t="42891" x="1384300" y="2025650"/>
          <p14:tracePt t="42905" x="1346200" y="2101850"/>
          <p14:tracePt t="42919" x="1314450" y="2184400"/>
          <p14:tracePt t="42931" x="1308100" y="2216150"/>
          <p14:tracePt t="42944" x="1282700" y="2279650"/>
          <p14:tracePt t="42957" x="1276350" y="2324100"/>
          <p14:tracePt t="42970" x="1257300" y="2406650"/>
          <p14:tracePt t="42984" x="1250950" y="2482850"/>
          <p14:tracePt t="42998" x="1250950" y="2552700"/>
          <p14:tracePt t="43010" x="1250950" y="2578100"/>
          <p14:tracePt t="43024" x="1250950" y="2622550"/>
          <p14:tracePt t="43037" x="1250950" y="2647950"/>
          <p14:tracePt t="43039" x="1250950" y="2667000"/>
          <p14:tracePt t="43050" x="1250950" y="2692400"/>
          <p14:tracePt t="43064" x="1250950" y="2724150"/>
          <p14:tracePt t="43077" x="1250950" y="2736850"/>
          <p14:tracePt t="43092" x="1257300" y="2755900"/>
          <p14:tracePt t="43104" x="1257300" y="2768600"/>
          <p14:tracePt t="43117" x="1257300" y="2787650"/>
          <p14:tracePt t="43130" x="1257300" y="2800350"/>
          <p14:tracePt t="43144" x="1257300" y="2819400"/>
          <p14:tracePt t="43157" x="1257300" y="2825750"/>
          <p14:tracePt t="43170" x="1263650" y="2844800"/>
          <p14:tracePt t="43184" x="1263650" y="2876550"/>
          <p14:tracePt t="43197" x="1263650" y="2882900"/>
          <p14:tracePt t="43210" x="1276350" y="2908300"/>
          <p14:tracePt t="43224" x="1282700" y="2940050"/>
          <p14:tracePt t="43237" x="1289050" y="2959100"/>
          <p14:tracePt t="43239" x="1308100" y="2978150"/>
          <p14:tracePt t="43250" x="1314450" y="3003550"/>
          <p14:tracePt t="43264" x="1346200" y="3041650"/>
          <p14:tracePt t="43279" x="1365250" y="3079750"/>
          <p14:tracePt t="43290" x="1371600" y="3092450"/>
          <p14:tracePt t="43304" x="1397000" y="3136900"/>
          <p14:tracePt t="43317" x="1416050" y="3155950"/>
          <p14:tracePt t="43330" x="1447800" y="3194050"/>
          <p14:tracePt t="43345" x="1479550" y="3232150"/>
          <p14:tracePt t="43361" x="1524000" y="3263900"/>
          <p14:tracePt t="43372" x="1536700" y="3276600"/>
          <p14:tracePt t="43384" x="1581150" y="3302000"/>
          <p14:tracePt t="43397" x="1612900" y="3321050"/>
          <p14:tracePt t="43398" x="1631950" y="3340100"/>
          <p14:tracePt t="43412" x="1657350" y="3359150"/>
          <p14:tracePt t="43424" x="1708150" y="3390900"/>
          <p14:tracePt t="43437" x="1727200" y="3403600"/>
          <p14:tracePt t="43450" x="1778000" y="3435350"/>
          <p14:tracePt t="43464" x="1835150" y="3460750"/>
          <p14:tracePt t="43477" x="1860550" y="3473450"/>
          <p14:tracePt t="43491" x="1905000" y="3492500"/>
          <p14:tracePt t="43505" x="1955800" y="3511550"/>
          <p14:tracePt t="43517" x="1968500" y="3517900"/>
          <p14:tracePt t="43533" x="2006600" y="3530600"/>
          <p14:tracePt t="43545" x="2025650" y="3543300"/>
          <p14:tracePt t="43559" x="2051050" y="3549650"/>
          <p14:tracePt t="43570" x="2057400" y="3556000"/>
          <p14:tracePt t="43584" x="2089150" y="3568700"/>
          <p14:tracePt t="43597" x="2108200" y="3575050"/>
          <p14:tracePt t="43610" x="2133600" y="3587750"/>
          <p14:tracePt t="43625" x="2152650" y="3600450"/>
          <p14:tracePt t="43637" x="2171700" y="3606800"/>
          <p14:tracePt t="43650" x="2203450" y="3619500"/>
          <p14:tracePt t="43664" x="2247900" y="3638550"/>
          <p14:tracePt t="43677" x="2260600" y="3644900"/>
          <p14:tracePt t="43690" x="2298700" y="3657600"/>
          <p14:tracePt t="43704" x="2343150" y="3676650"/>
          <p14:tracePt t="43719" x="2381250" y="3695700"/>
          <p14:tracePt t="43731" x="2400300" y="3708400"/>
          <p14:tracePt t="43744" x="2457450" y="3727450"/>
          <p14:tracePt t="43757" x="2495550" y="3740150"/>
          <p14:tracePt t="43770" x="2571750" y="3759200"/>
          <p14:tracePt t="43784" x="2647950" y="3784600"/>
          <p14:tracePt t="43797" x="2705100" y="3797300"/>
          <p14:tracePt t="43799" x="2743200" y="3816350"/>
          <p14:tracePt t="43810" x="2774950" y="3829050"/>
          <p14:tracePt t="43825" x="2863850" y="3848100"/>
          <p14:tracePt t="43837" x="2901950" y="3854450"/>
          <p14:tracePt t="43850" x="2990850" y="3873500"/>
          <p14:tracePt t="43864" x="3054350" y="3879850"/>
          <p14:tracePt t="43877" x="3105150" y="3879850"/>
          <p14:tracePt t="43890" x="3206750" y="3879850"/>
          <p14:tracePt t="43905" x="3340100" y="3879850"/>
          <p14:tracePt t="43919" x="3479800" y="3854450"/>
          <p14:tracePt t="43931" x="3549650" y="3822700"/>
          <p14:tracePt t="43944" x="3695700" y="3759200"/>
          <p14:tracePt t="43957" x="3784600" y="3721100"/>
          <p14:tracePt t="43960" x="3841750" y="3689350"/>
          <p14:tracePt t="43970" x="3917950" y="3644900"/>
          <p14:tracePt t="43984" x="4038600" y="3575050"/>
          <p14:tracePt t="43999" x="4165600" y="3473450"/>
          <p14:tracePt t="44010" x="4222750" y="3422650"/>
          <p14:tracePt t="44024" x="4311650" y="3314700"/>
          <p14:tracePt t="44037" x="4343400" y="3263900"/>
          <p14:tracePt t="44050" x="4400550" y="3136900"/>
          <p14:tracePt t="44064" x="4432300" y="3035300"/>
          <p14:tracePt t="44077" x="4451350" y="2971800"/>
          <p14:tracePt t="44092" x="4489450" y="2851150"/>
          <p14:tracePt t="44104" x="4508500" y="2730500"/>
          <p14:tracePt t="44119" x="4527550" y="2609850"/>
          <p14:tracePt t="44131" x="4527550" y="2546350"/>
          <p14:tracePt t="44144" x="4527550" y="2432050"/>
          <p14:tracePt t="44157" x="4527550" y="2387600"/>
          <p14:tracePt t="44161" x="4527550" y="2343150"/>
          <p14:tracePt t="44171" x="4514850" y="2286000"/>
          <p14:tracePt t="44184" x="4483100" y="2209800"/>
          <p14:tracePt t="44197" x="4457700" y="2171700"/>
          <p14:tracePt t="44210" x="4413250" y="2095500"/>
          <p14:tracePt t="44225" x="4349750" y="2000250"/>
          <p14:tracePt t="44237" x="4318000" y="1962150"/>
          <p14:tracePt t="44251" x="4229100" y="1866900"/>
          <p14:tracePt t="44264" x="4121150" y="1784350"/>
          <p14:tracePt t="44277" x="4057650" y="1752600"/>
          <p14:tracePt t="44290" x="3898900" y="1670050"/>
          <p14:tracePt t="44304" x="3721100" y="1600200"/>
          <p14:tracePt t="44317" x="3632200" y="1568450"/>
          <p14:tracePt t="44330" x="3467100" y="1524000"/>
          <p14:tracePt t="44345" x="3321050" y="1485900"/>
          <p14:tracePt t="44357" x="3244850" y="1466850"/>
          <p14:tracePt t="44372" x="3098800" y="1454150"/>
          <p14:tracePt t="44384" x="2978150" y="1435100"/>
          <p14:tracePt t="44397" x="2908300" y="1435100"/>
          <p14:tracePt t="44411" x="2774950" y="1435100"/>
          <p14:tracePt t="44424" x="2622550" y="1435100"/>
          <p14:tracePt t="44437" x="2540000" y="1435100"/>
          <p14:tracePt t="44450" x="2374900" y="1435100"/>
          <p14:tracePt t="44464" x="2203450" y="1441450"/>
          <p14:tracePt t="44477" x="2127250" y="1466850"/>
          <p14:tracePt t="44490" x="1987550" y="1504950"/>
          <p14:tracePt t="44504" x="1905000" y="1536700"/>
          <p14:tracePt t="44517" x="1854200" y="1555750"/>
          <p14:tracePt t="44519" x="1797050" y="1581150"/>
          <p14:tracePt t="44532" x="1758950" y="1606550"/>
          <p14:tracePt t="44544" x="1663700" y="1676400"/>
          <p14:tracePt t="44557" x="1638300" y="1701800"/>
          <p14:tracePt t="44571" x="1555750" y="1765300"/>
          <p14:tracePt t="44584" x="1485900" y="1847850"/>
          <p14:tracePt t="44597" x="1441450" y="1905000"/>
          <p14:tracePt t="44610" x="1384300" y="2000250"/>
          <p14:tracePt t="44625" x="1346200" y="2063750"/>
          <p14:tracePt t="44639" x="1327150" y="2108200"/>
          <p14:tracePt t="44650" x="1308100" y="2127250"/>
          <p14:tracePt t="44664" x="1295400" y="2159000"/>
          <p14:tracePt t="44677" x="1289050" y="2159000"/>
          <p14:tracePt t="44690" x="1282700" y="2178050"/>
          <p14:tracePt t="44704" x="1282700" y="2197100"/>
          <p14:tracePt t="44719" x="1282700" y="2216150"/>
          <p14:tracePt t="44730" x="0" y="0"/>
        </p14:tracePtLst>
        <p14:tracePtLst>
          <p14:tracePt t="50639" x="1136650" y="2343150"/>
          <p14:tracePt t="50743" x="1143000" y="2343150"/>
          <p14:tracePt t="50752" x="1162050" y="2343150"/>
          <p14:tracePt t="50760" x="1187450" y="2343150"/>
          <p14:tracePt t="50770" x="1212850" y="2343150"/>
          <p14:tracePt t="50783" x="1289050" y="2343150"/>
          <p14:tracePt t="50797" x="1327150" y="2343150"/>
          <p14:tracePt t="50810" x="1384300" y="2343150"/>
          <p14:tracePt t="50824" x="1454150" y="2343150"/>
          <p14:tracePt t="50837" x="1492250" y="2349500"/>
          <p14:tracePt t="50850" x="1543050" y="2349500"/>
          <p14:tracePt t="50863" x="1587500" y="2355850"/>
          <p14:tracePt t="50877" x="1600200" y="2355850"/>
          <p14:tracePt t="50890" x="1619250" y="2362200"/>
          <p14:tracePt t="50911" x="1625600" y="2362200"/>
          <p14:tracePt t="50920" x="1638300" y="2362200"/>
          <p14:tracePt t="50930" x="1644650" y="2362200"/>
          <p14:tracePt t="50944" x="1663700" y="2368550"/>
          <p14:tracePt t="50957" x="1682750" y="2368550"/>
          <p14:tracePt t="50970" x="1701800" y="2374900"/>
          <p14:tracePt t="50983" x="1727200" y="2381250"/>
          <p14:tracePt t="50998" x="1739900" y="2381250"/>
          <p14:tracePt t="51010" x="1752600" y="2381250"/>
          <p14:tracePt t="51023" x="1771650" y="2381250"/>
          <p14:tracePt t="51037" x="1784350" y="2381250"/>
          <p14:tracePt t="51052" x="1816100" y="2393950"/>
          <p14:tracePt t="51064" x="1841500" y="2393950"/>
          <p14:tracePt t="51077" x="1860550" y="2400300"/>
          <p14:tracePt t="51090" x="1885950" y="2400300"/>
          <p14:tracePt t="51103" x="1911350" y="2400300"/>
          <p14:tracePt t="51117" x="1917700" y="2406650"/>
          <p14:tracePt t="51130" x="1943100" y="2406650"/>
          <p14:tracePt t="51144" x="1955800" y="2413000"/>
          <p14:tracePt t="51157" x="1974850" y="2413000"/>
          <p14:tracePt t="51170" x="1993900" y="2419350"/>
          <p14:tracePt t="51184" x="2012950" y="2419350"/>
          <p14:tracePt t="51197" x="2019300" y="2419350"/>
          <p14:tracePt t="51210" x="2025650" y="2425700"/>
          <p14:tracePt t="51225" x="2044700" y="2425700"/>
          <p14:tracePt t="51237" x="2057400" y="2438400"/>
          <p14:tracePt t="51250" x="2070100" y="2438400"/>
          <p14:tracePt t="51263" x="2089150" y="2444750"/>
          <p14:tracePt t="51278" x="2095500" y="2444750"/>
          <p14:tracePt t="51280" x="2101850" y="2451100"/>
          <p14:tracePt t="51290" x="2108200" y="2451100"/>
          <p14:tracePt t="51303" x="2127250" y="2457450"/>
          <p14:tracePt t="51317" x="2146300" y="2463800"/>
          <p14:tracePt t="51330" x="2171700" y="2470150"/>
          <p14:tracePt t="51345" x="2197100" y="2482850"/>
          <p14:tracePt t="51357" x="2216150" y="2489200"/>
          <p14:tracePt t="51371" x="2241550" y="2501900"/>
          <p14:tracePt t="51383" x="2260600" y="2514600"/>
          <p14:tracePt t="51398" x="2266950" y="2514600"/>
          <p14:tracePt t="51410" x="2273300" y="2514600"/>
          <p14:tracePt t="51423" x="2286000" y="2527300"/>
          <p14:tracePt t="51437" x="2292350" y="2527300"/>
          <p14:tracePt t="51453" x="2305050" y="2533650"/>
          <p14:tracePt t="51463" x="2324100" y="2546350"/>
          <p14:tracePt t="51477" x="2330450" y="2546350"/>
          <p14:tracePt t="51490" x="2343150" y="2552700"/>
          <p14:tracePt t="51504" x="2362200" y="2571750"/>
          <p14:tracePt t="51517" x="2368550" y="2571750"/>
          <p14:tracePt t="51531" x="2400300" y="2590800"/>
          <p14:tracePt t="51544" x="2425700" y="2616200"/>
          <p14:tracePt t="51557" x="2451100" y="2622550"/>
          <p14:tracePt t="51570" x="2495550" y="2647950"/>
          <p14:tracePt t="51583" x="2527300" y="2654300"/>
          <p14:tracePt t="51597" x="2552700" y="2673350"/>
          <p14:tracePt t="51610" x="2590800" y="2679700"/>
          <p14:tracePt t="51625" x="2628900" y="2698750"/>
          <p14:tracePt t="51638" x="2660650" y="2698750"/>
          <p14:tracePt t="51650" x="2667000" y="2705100"/>
          <p14:tracePt t="51663" x="2711450" y="2717800"/>
          <p14:tracePt t="51677" x="2717800" y="2717800"/>
          <p14:tracePt t="51690" x="2749550" y="2717800"/>
          <p14:tracePt t="51703" x="2774950" y="2724150"/>
          <p14:tracePt t="51719" x="2781300" y="2724150"/>
          <p14:tracePt t="51730" x="2794000" y="2730500"/>
          <p14:tracePt t="51743" x="2813050" y="2730500"/>
          <p14:tracePt t="51757" x="2819400" y="2730500"/>
          <p14:tracePt t="51770" x="2844800" y="2736850"/>
          <p14:tracePt t="51784" x="2870200" y="2736850"/>
          <p14:tracePt t="51797" x="2876550" y="2743200"/>
          <p14:tracePt t="51810" x="2908300" y="2749550"/>
          <p14:tracePt t="51824" x="2927350" y="2749550"/>
          <p14:tracePt t="51837" x="2940050" y="2762250"/>
          <p14:tracePt t="51850" x="2971800" y="2768600"/>
          <p14:tracePt t="51863" x="2997200" y="2768600"/>
          <p14:tracePt t="51879" x="3035300" y="2787650"/>
          <p14:tracePt t="51890" x="3054350" y="2794000"/>
          <p14:tracePt t="51905" x="3098800" y="2800350"/>
          <p14:tracePt t="51917" x="3124200" y="2800350"/>
          <p14:tracePt t="51930" x="3168650" y="2813050"/>
          <p14:tracePt t="51943" x="3200400" y="2819400"/>
          <p14:tracePt t="51957" x="3225800" y="2819400"/>
          <p14:tracePt t="51970" x="3244850" y="2832100"/>
          <p14:tracePt t="51984" x="3270250" y="2832100"/>
          <p14:tracePt t="51999" x="3276600" y="2838450"/>
          <p14:tracePt t="52010" x="3289300" y="2844800"/>
          <p14:tracePt t="52023" x="3314700" y="2851150"/>
          <p14:tracePt t="52037" x="3321050" y="2857500"/>
          <p14:tracePt t="52052" x="3352800" y="2863850"/>
          <p14:tracePt t="52064" x="3390900" y="2876550"/>
          <p14:tracePt t="52077" x="3409950" y="2882900"/>
          <p14:tracePt t="52092" x="3441700" y="2895600"/>
          <p14:tracePt t="52104" x="3473450" y="2901950"/>
          <p14:tracePt t="52117" x="3492500" y="2908300"/>
          <p14:tracePt t="52130" x="3530600" y="2914650"/>
          <p14:tracePt t="52143" x="3568700" y="2927350"/>
          <p14:tracePt t="52157" x="3581400" y="2927350"/>
          <p14:tracePt t="52170" x="3613150" y="2933700"/>
          <p14:tracePt t="52184" x="3644900" y="2940050"/>
          <p14:tracePt t="52197" x="3651250" y="2940050"/>
          <p14:tracePt t="52210" x="3689350" y="2940050"/>
          <p14:tracePt t="52224" x="3733800" y="2952750"/>
          <p14:tracePt t="52237" x="3746500" y="2952750"/>
          <p14:tracePt t="52239" x="3765550" y="2952750"/>
          <p14:tracePt t="52250" x="3784600" y="2952750"/>
          <p14:tracePt t="52263" x="3810000" y="2952750"/>
          <p14:tracePt t="52279" x="3829050" y="2952750"/>
          <p14:tracePt t="52290" x="3841750" y="2952750"/>
          <p14:tracePt t="52303" x="3867150" y="2952750"/>
          <p14:tracePt t="52317" x="3873500" y="2952750"/>
          <p14:tracePt t="52330" x="3892550" y="2952750"/>
          <p14:tracePt t="52345" x="3898900" y="2952750"/>
          <p14:tracePt t="52357" x="3911600" y="2952750"/>
          <p14:tracePt t="52370" x="3917950" y="2952750"/>
          <p14:tracePt t="52383" x="3930650" y="2952750"/>
          <p14:tracePt t="52397" x="3943350" y="2952750"/>
          <p14:tracePt t="52411" x="3956050" y="2952750"/>
          <p14:tracePt t="52423" x="3981450" y="2952750"/>
          <p14:tracePt t="52437" x="4000500" y="2952750"/>
          <p14:tracePt t="52452" x="4019550" y="2959100"/>
          <p14:tracePt t="52463" x="4038600" y="2959100"/>
          <p14:tracePt t="52490" x="4044950" y="2959100"/>
          <p14:tracePt t="52672" x="4038600" y="2959100"/>
          <p14:tracePt t="52679" x="4019550" y="2959100"/>
          <p14:tracePt t="52686" x="3981450" y="2952750"/>
          <p14:tracePt t="52695" x="3930650" y="2940050"/>
          <p14:tracePt t="52703" x="3873500" y="2914650"/>
          <p14:tracePt t="52717" x="3816350" y="2901950"/>
          <p14:tracePt t="52732" x="3689350" y="2876550"/>
          <p14:tracePt t="52743" x="3549650" y="2851150"/>
          <p14:tracePt t="52757" x="3492500" y="2832100"/>
          <p14:tracePt t="52770" x="3352800" y="2800350"/>
          <p14:tracePt t="52783" x="3238500" y="2781300"/>
          <p14:tracePt t="52797" x="3162300" y="2774950"/>
          <p14:tracePt t="52810" x="3009900" y="2749550"/>
          <p14:tracePt t="52823" x="2857500" y="2730500"/>
          <p14:tracePt t="52837" x="2787650" y="2717800"/>
          <p14:tracePt t="52850" x="2647950" y="2705100"/>
          <p14:tracePt t="52863" x="2527300" y="2679700"/>
          <p14:tracePt t="52877" x="2489200" y="2679700"/>
          <p14:tracePt t="52890" x="2400300" y="2667000"/>
          <p14:tracePt t="52904" x="2311400" y="2654300"/>
          <p14:tracePt t="52917" x="2266950" y="2647950"/>
          <p14:tracePt t="52930" x="2190750" y="2635250"/>
          <p14:tracePt t="52943" x="2114550" y="2609850"/>
          <p14:tracePt t="52957" x="2089150" y="2603500"/>
          <p14:tracePt t="52970" x="1981200" y="2578100"/>
          <p14:tracePt t="52983" x="1911350" y="2559050"/>
          <p14:tracePt t="52997" x="1866900" y="2546350"/>
          <p14:tracePt t="52999" x="1822450" y="2540000"/>
          <p14:tracePt t="53010" x="1778000" y="2520950"/>
          <p14:tracePt t="53024" x="1695450" y="2495550"/>
          <p14:tracePt t="53037" x="1657350" y="2482850"/>
          <p14:tracePt t="53041" x="1631950" y="2476500"/>
          <p14:tracePt t="53050" x="1600200" y="2470150"/>
          <p14:tracePt t="53063" x="1530350" y="2451100"/>
          <p14:tracePt t="53077" x="1504950" y="2444750"/>
          <p14:tracePt t="53091" x="1454150" y="2425700"/>
          <p14:tracePt t="53104" x="1397000" y="2413000"/>
          <p14:tracePt t="53117" x="1384300" y="2406650"/>
          <p14:tracePt t="53130" x="1346200" y="2393950"/>
          <p14:tracePt t="53143" x="1295400" y="2381250"/>
          <p14:tracePt t="53157" x="1282700" y="2381250"/>
          <p14:tracePt t="53170" x="1250950" y="2368550"/>
          <p14:tracePt t="53184" x="1206500" y="2355850"/>
          <p14:tracePt t="53197" x="1193800" y="2355850"/>
          <p14:tracePt t="53210" x="1168400" y="2343150"/>
          <p14:tracePt t="53225" x="1143000" y="2336800"/>
          <p14:tracePt t="53237" x="1136650" y="2336800"/>
          <p14:tracePt t="53252" x="1111250" y="2336800"/>
          <p14:tracePt t="53263" x="1098550" y="2330450"/>
          <p14:tracePt t="53278" x="1085850" y="2330450"/>
          <p14:tracePt t="53290" x="1073150" y="2330450"/>
          <p14:tracePt t="53335" x="1066800" y="2330450"/>
          <p14:tracePt t="53551" x="1104900" y="2330450"/>
          <p14:tracePt t="53561" x="1162050" y="2336800"/>
          <p14:tracePt t="53570" x="1231900" y="2349500"/>
          <p14:tracePt t="53584" x="1403350" y="2387600"/>
          <p14:tracePt t="53597" x="1485900" y="2413000"/>
          <p14:tracePt t="53610" x="1682750" y="2457450"/>
          <p14:tracePt t="53624" x="1879600" y="2495550"/>
          <p14:tracePt t="53637" x="1968500" y="2501900"/>
          <p14:tracePt t="53650" x="2152650" y="2533650"/>
          <p14:tracePt t="53663" x="2355850" y="2565400"/>
          <p14:tracePt t="53677" x="2444750" y="2578100"/>
          <p14:tracePt t="53690" x="2597150" y="2609850"/>
          <p14:tracePt t="53704" x="2749550" y="2628900"/>
          <p14:tracePt t="53720" x="2870200" y="2641600"/>
          <p14:tracePt t="53731" x="2927350" y="2647950"/>
          <p14:tracePt t="53743" x="3060700" y="2667000"/>
          <p14:tracePt t="53757" x="3117850" y="2673350"/>
          <p14:tracePt t="53770" x="3238500" y="2692400"/>
          <p14:tracePt t="53784" x="3359150" y="2711450"/>
          <p14:tracePt t="53797" x="3416300" y="2717800"/>
          <p14:tracePt t="53810" x="3517900" y="2736850"/>
          <p14:tracePt t="53824" x="3587750" y="2743200"/>
          <p14:tracePt t="53837" x="3606800" y="2743200"/>
          <p14:tracePt t="53850" x="3657600" y="2743200"/>
          <p14:tracePt t="53863" x="3702050" y="2755900"/>
          <p14:tracePt t="53878" x="3721100" y="2755900"/>
          <p14:tracePt t="53890" x="3759200" y="2762250"/>
          <p14:tracePt t="53904" x="3778250" y="2762250"/>
          <p14:tracePt t="53917" x="3784600" y="2762250"/>
          <p14:tracePt t="53930" x="3803650" y="2768600"/>
          <p14:tracePt t="53943" x="3822700" y="2768600"/>
          <p14:tracePt t="53971" x="3841750" y="2781300"/>
          <p14:tracePt t="53984" x="3848100" y="2781300"/>
          <p14:tracePt t="53998" x="3860800" y="2787650"/>
          <p14:tracePt t="54010" x="3873500" y="2787650"/>
          <p14:tracePt t="54023" x="3879850" y="2787650"/>
          <p14:tracePt t="54037" x="3886200" y="2787650"/>
          <p14:tracePt t="54119" x="0" y="0"/>
        </p14:tracePtLst>
        <p14:tracePtLst>
          <p14:tracePt t="56615" x="1085850" y="2393950"/>
          <p14:tracePt t="56655" x="1079500" y="2400300"/>
          <p14:tracePt t="56759" x="1092200" y="2400300"/>
          <p14:tracePt t="56766" x="1104900" y="2400300"/>
          <p14:tracePt t="56774" x="1111250" y="2400300"/>
          <p14:tracePt t="56783" x="1130300" y="2400300"/>
          <p14:tracePt t="56797" x="1143000" y="2400300"/>
          <p14:tracePt t="56810" x="1162050" y="2400300"/>
          <p14:tracePt t="56823" x="1181100" y="2400300"/>
          <p14:tracePt t="56850" x="1200150" y="2406650"/>
          <p14:tracePt t="56864" x="1250950" y="2413000"/>
          <p14:tracePt t="56877" x="1270000" y="2413000"/>
          <p14:tracePt t="56890" x="1320800" y="2419350"/>
          <p14:tracePt t="56905" x="1377950" y="2438400"/>
          <p14:tracePt t="56917" x="1397000" y="2444750"/>
          <p14:tracePt t="56930" x="1422400" y="2451100"/>
          <p14:tracePt t="56943" x="1454150" y="2451100"/>
          <p14:tracePt t="57070" x="1460500" y="2451100"/>
          <p14:tracePt t="57095" x="1466850" y="2451100"/>
          <p14:tracePt t="57103" x="1473200" y="2451100"/>
          <p14:tracePt t="57119" x="1479550" y="2451100"/>
          <p14:tracePt t="57126" x="1485900" y="2451100"/>
          <p14:tracePt t="57134" x="1492250" y="2451100"/>
          <p14:tracePt t="57143" x="1504950" y="2451100"/>
          <p14:tracePt t="57157" x="1517650" y="2451100"/>
          <p14:tracePt t="57160" x="1536700" y="2451100"/>
          <p14:tracePt t="57170" x="1555750" y="2451100"/>
          <p14:tracePt t="57183" x="1587500" y="2451100"/>
          <p14:tracePt t="57196" x="1612900" y="2451100"/>
          <p14:tracePt t="57210" x="1651000" y="2451100"/>
          <p14:tracePt t="57223" x="1670050" y="2457450"/>
          <p14:tracePt t="57237" x="1682750" y="2457450"/>
          <p14:tracePt t="57251" x="1695450" y="2463800"/>
          <p14:tracePt t="57383" x="1701800" y="2463800"/>
          <p14:tracePt t="57415" x="1708150" y="2463800"/>
          <p14:tracePt t="57527" x="1695450" y="2463800"/>
          <p14:tracePt t="57534" x="1663700" y="2463800"/>
          <p14:tracePt t="57544" x="1625600" y="2463800"/>
          <p14:tracePt t="57557" x="1587500" y="2463800"/>
          <p14:tracePt t="57570" x="1511300" y="2463800"/>
          <p14:tracePt t="57583" x="1441450" y="2463800"/>
          <p14:tracePt t="57597" x="1416050" y="2463800"/>
          <p14:tracePt t="57598" x="1384300" y="2463800"/>
          <p14:tracePt t="57610" x="1358900" y="2463800"/>
          <p14:tracePt t="57625" x="1327150" y="2463800"/>
          <p14:tracePt t="57639" x="1282700" y="2463800"/>
          <p14:tracePt t="57651" x="1263650" y="2463800"/>
          <p14:tracePt t="57664" x="1212850" y="2463800"/>
          <p14:tracePt t="57680" x="1187450" y="2463800"/>
          <p14:tracePt t="57690" x="1168400" y="2463800"/>
          <p14:tracePt t="57703" x="1155700" y="2463800"/>
          <p14:tracePt t="57717" x="1143000" y="2463800"/>
          <p14:tracePt t="57719" x="1136650" y="2463800"/>
          <p14:tracePt t="57735" x="1130300" y="2463800"/>
          <p14:tracePt t="57807" x="1123950" y="2463800"/>
          <p14:tracePt t="58032" x="1136650" y="2463800"/>
          <p14:tracePt t="58039" x="1149350" y="2463800"/>
          <p14:tracePt t="58048" x="1168400" y="2463800"/>
          <p14:tracePt t="58054" x="1200150" y="2470150"/>
          <p14:tracePt t="58063" x="1244600" y="2476500"/>
          <p14:tracePt t="58076" x="1289050" y="2482850"/>
          <p14:tracePt t="58092" x="1384300" y="2501900"/>
          <p14:tracePt t="58104" x="1485900" y="2508250"/>
          <p14:tracePt t="58117" x="1536700" y="2514600"/>
          <p14:tracePt t="58119" x="1574800" y="2527300"/>
          <p14:tracePt t="58130" x="1619250" y="2533650"/>
          <p14:tracePt t="58143" x="1663700" y="2540000"/>
          <p14:tracePt t="58158" x="1708150" y="2546350"/>
          <p14:tracePt t="58171" x="1727200" y="2546350"/>
          <p14:tracePt t="58183" x="1758950" y="2552700"/>
          <p14:tracePt t="58196" x="1778000" y="2559050"/>
          <p14:tracePt t="58210" x="1784350" y="2559050"/>
          <p14:tracePt t="58223" x="1797050" y="2565400"/>
          <p14:tracePt t="58351" x="1803400" y="2565400"/>
          <p14:tracePt t="58358" x="1809750" y="2565400"/>
          <p14:tracePt t="58383" x="1816100" y="2565400"/>
          <p14:tracePt t="58399" x="1828800" y="2565400"/>
          <p14:tracePt t="58407" x="1835150" y="2565400"/>
          <p14:tracePt t="58529" x="1841500" y="2571750"/>
          <p14:tracePt t="58544" x="1835150" y="2571750"/>
          <p14:tracePt t="58550" x="1809750" y="2571750"/>
          <p14:tracePt t="58560" x="1784350" y="2571750"/>
          <p14:tracePt t="58570" x="1733550" y="2565400"/>
          <p14:tracePt t="58584" x="1619250" y="2546350"/>
          <p14:tracePt t="58600" x="1530350" y="2533650"/>
          <p14:tracePt t="58610" x="1498600" y="2533650"/>
          <p14:tracePt t="58623" x="1441450" y="2527300"/>
          <p14:tracePt t="58637" x="1416050" y="2520950"/>
          <p14:tracePt t="58650" x="1397000" y="2514600"/>
          <p14:tracePt t="58663" x="1365250" y="2508250"/>
          <p14:tracePt t="58677" x="1358900" y="2508250"/>
          <p14:tracePt t="58690" x="1346200" y="2508250"/>
          <p14:tracePt t="58703" x="1327150" y="2501900"/>
          <p14:tracePt t="58717" x="1327150" y="2495550"/>
          <p14:tracePt t="58731" x="1320800" y="2495550"/>
          <p14:tracePt t="58823" x="1314450" y="2489200"/>
          <p14:tracePt t="58841" x="1327150" y="2482850"/>
          <p14:tracePt t="58846" x="1358900" y="2482850"/>
          <p14:tracePt t="58856" x="1397000" y="2482850"/>
          <p14:tracePt t="58863" x="1428750" y="2482850"/>
          <p14:tracePt t="58876" x="1473200" y="2482850"/>
          <p14:tracePt t="58890" x="1555750" y="2482850"/>
          <p14:tracePt t="58905" x="1625600" y="2482850"/>
          <p14:tracePt t="58917" x="1663700" y="2482850"/>
          <p14:tracePt t="58930" x="1701800" y="2482850"/>
          <p14:tracePt t="58943" x="1714500" y="2482850"/>
          <p14:tracePt t="59935" x="1720850" y="2482850"/>
          <p14:tracePt t="59943" x="1727200" y="2489200"/>
          <p14:tracePt t="59954" x="1739900" y="2508250"/>
          <p14:tracePt t="59958" x="1746250" y="2520950"/>
          <p14:tracePt t="59970" x="1758950" y="2527300"/>
          <p14:tracePt t="59983" x="1771650" y="2546350"/>
          <p14:tracePt t="59997" x="1771650" y="2552700"/>
          <p14:tracePt t="59999" x="1778000" y="2565400"/>
          <p14:tracePt t="60010" x="1784350" y="2571750"/>
          <p14:tracePt t="60023" x="1790700" y="2584450"/>
          <p14:tracePt t="60037" x="1797050" y="2597150"/>
          <p14:tracePt t="60038" x="1797050" y="2603500"/>
          <p14:tracePt t="60050" x="1809750" y="2616200"/>
          <p14:tracePt t="60063" x="1816100" y="2635250"/>
          <p14:tracePt t="60076" x="1822450" y="2647950"/>
          <p14:tracePt t="60091" x="1828800" y="2660650"/>
          <p14:tracePt t="60104" x="1841500" y="2686050"/>
          <p14:tracePt t="60116" x="1841500" y="2692400"/>
          <p14:tracePt t="60130" x="1854200" y="2717800"/>
          <p14:tracePt t="60143" x="1860550" y="2736850"/>
          <p14:tracePt t="60156" x="1866900" y="2755900"/>
          <p14:tracePt t="60171" x="1873250" y="2762250"/>
          <p14:tracePt t="60183" x="1879600" y="2781300"/>
          <p14:tracePt t="60210" x="1885950" y="2800350"/>
          <p14:tracePt t="60226" x="1885950" y="2813050"/>
          <p14:tracePt t="60236" x="1892300" y="2825750"/>
          <p14:tracePt t="60250" x="1898650" y="2838450"/>
          <p14:tracePt t="60263" x="1905000" y="2857500"/>
          <p14:tracePt t="60277" x="1905000" y="2863850"/>
          <p14:tracePt t="60291" x="1917700" y="2889250"/>
          <p14:tracePt t="60304" x="1917700" y="2901950"/>
          <p14:tracePt t="60317" x="1924050" y="2908300"/>
          <p14:tracePt t="60330" x="1924050" y="2927350"/>
          <p14:tracePt t="60344" x="1936750" y="2952750"/>
          <p14:tracePt t="60356" x="1936750" y="2959100"/>
          <p14:tracePt t="60370" x="1943100" y="2984500"/>
          <p14:tracePt t="60383" x="1962150" y="3009900"/>
          <p14:tracePt t="60396" x="1962150" y="3016250"/>
          <p14:tracePt t="60410" x="1968500" y="3035300"/>
          <p14:tracePt t="60424" x="1968500" y="3060700"/>
          <p14:tracePt t="60437" x="1974850" y="3060700"/>
          <p14:tracePt t="60451" x="1987550" y="3086100"/>
          <p14:tracePt t="60463" x="1993900" y="3105150"/>
          <p14:tracePt t="60477" x="1993900" y="3117850"/>
          <p14:tracePt t="60490" x="1993900" y="3136900"/>
          <p14:tracePt t="60504" x="2006600" y="3155950"/>
          <p14:tracePt t="60516" x="2006600" y="3168650"/>
          <p14:tracePt t="60531" x="2012950" y="3187700"/>
          <p14:tracePt t="60544" x="2019300" y="3206750"/>
          <p14:tracePt t="60556" x="2019300" y="3219450"/>
          <p14:tracePt t="60570" x="2025650" y="3257550"/>
          <p14:tracePt t="60583" x="2025650" y="3276600"/>
          <p14:tracePt t="60596" x="2032000" y="3289300"/>
          <p14:tracePt t="60610" x="2044700" y="3314700"/>
          <p14:tracePt t="60625" x="2044700" y="3340100"/>
          <p14:tracePt t="60638" x="2044700" y="3346450"/>
          <p14:tracePt t="60650" x="2051050" y="3371850"/>
          <p14:tracePt t="60663" x="2051050" y="3390900"/>
          <p14:tracePt t="60676" x="2057400" y="3409950"/>
          <p14:tracePt t="60690" x="2057400" y="3429000"/>
          <p14:tracePt t="60703" x="2057400" y="3448050"/>
          <p14:tracePt t="60730" x="2063750" y="3473450"/>
          <p14:tracePt t="60743" x="2076450" y="3486150"/>
          <p14:tracePt t="60756" x="2076450" y="3498850"/>
          <p14:tracePt t="60770" x="2082800" y="3511550"/>
          <p14:tracePt t="60784" x="2082800" y="3530600"/>
          <p14:tracePt t="60797" x="2089150" y="3536950"/>
          <p14:tracePt t="60810" x="2089150" y="3543300"/>
          <p14:tracePt t="60823" x="2095500" y="3556000"/>
          <p14:tracePt t="60836" x="2095500" y="3562350"/>
          <p14:tracePt t="60854" x="2101850" y="3568700"/>
          <p14:tracePt t="60863" x="2108200" y="3575050"/>
          <p14:tracePt t="60878" x="2108200" y="3581400"/>
          <p14:tracePt t="60894" x="2114550" y="3587750"/>
          <p14:tracePt t="60904" x="2114550" y="3594100"/>
          <p14:tracePt t="60919" x="2120900" y="3600450"/>
          <p14:tracePt t="60930" x="2120900" y="3606800"/>
          <p14:tracePt t="60943" x="2133600" y="3613150"/>
          <p14:tracePt t="60956" x="2133600" y="3619500"/>
          <p14:tracePt t="60970" x="2146300" y="3632200"/>
          <p14:tracePt t="60983" x="2159000" y="3644900"/>
          <p14:tracePt t="60998" x="2165350" y="3651250"/>
          <p14:tracePt t="61010" x="2171700" y="3657600"/>
          <p14:tracePt t="61023" x="2184400" y="3670300"/>
          <p14:tracePt t="61048" x="2197100" y="3676650"/>
          <p14:tracePt t="61063" x="2203450" y="3683000"/>
          <p14:tracePt t="61071" x="2216150" y="3689350"/>
          <p14:tracePt t="61087" x="2228850" y="3695700"/>
          <p14:tracePt t="61096" x="2241550" y="3702050"/>
          <p14:tracePt t="61107" x="2247900" y="3702050"/>
          <p14:tracePt t="61116" x="2260600" y="3702050"/>
          <p14:tracePt t="61131" x="2279650" y="3714750"/>
          <p14:tracePt t="61143" x="2305050" y="3721100"/>
          <p14:tracePt t="61157" x="2305050" y="3727450"/>
          <p14:tracePt t="61159" x="2317750" y="3733800"/>
          <p14:tracePt t="61170" x="2324100" y="3733800"/>
          <p14:tracePt t="61184" x="2336800" y="3740150"/>
          <p14:tracePt t="61196" x="2349500" y="3740150"/>
          <p14:tracePt t="61210" x="2362200" y="3746500"/>
          <p14:tracePt t="61224" x="2387600" y="3752850"/>
          <p14:tracePt t="61236" x="2406650" y="3752850"/>
          <p14:tracePt t="61251" x="2438400" y="3759200"/>
          <p14:tracePt t="61263" x="2476500" y="3771900"/>
          <p14:tracePt t="61277" x="2501900" y="3771900"/>
          <p14:tracePt t="61290" x="2540000" y="3784600"/>
          <p14:tracePt t="61303" x="2565400" y="3790950"/>
          <p14:tracePt t="61317" x="2578100" y="3790950"/>
          <p14:tracePt t="61319" x="2597150" y="3790950"/>
          <p14:tracePt t="61330" x="2603500" y="3790950"/>
          <p14:tracePt t="61344" x="2635250" y="3810000"/>
          <p14:tracePt t="61357" x="2654300" y="3810000"/>
          <p14:tracePt t="61370" x="2679700" y="3816350"/>
          <p14:tracePt t="61383" x="2692400" y="3816350"/>
          <p14:tracePt t="61396" x="2698750" y="3816350"/>
          <p14:tracePt t="61411" x="2717800" y="3829050"/>
          <p14:tracePt t="61423" x="2730500" y="3829050"/>
          <p14:tracePt t="61436" x="2736850" y="3829050"/>
          <p14:tracePt t="61450" x="2755900" y="3829050"/>
          <p14:tracePt t="61463" x="2781300" y="3829050"/>
          <p14:tracePt t="61476" x="2787650" y="3835400"/>
          <p14:tracePt t="61490" x="2819400" y="3835400"/>
          <p14:tracePt t="61503" x="2838450" y="3841750"/>
          <p14:tracePt t="61517" x="2844800" y="3841750"/>
          <p14:tracePt t="61530" x="2870200" y="3848100"/>
          <p14:tracePt t="61544" x="2895600" y="3848100"/>
          <p14:tracePt t="61560" x="2914650" y="3854450"/>
          <p14:tracePt t="61570" x="2927350" y="3854450"/>
          <p14:tracePt t="61584" x="2946400" y="3854450"/>
          <p14:tracePt t="61596" x="2959100" y="3860800"/>
          <p14:tracePt t="61610" x="2978150" y="3860800"/>
          <p14:tracePt t="61624" x="2984500" y="3860800"/>
          <p14:tracePt t="61636" x="2990850" y="3860800"/>
          <p14:tracePt t="61650" x="3003550" y="3860800"/>
          <p14:tracePt t="61663" x="3009900" y="3860800"/>
          <p14:tracePt t="61677" x="3016250" y="3860800"/>
          <p14:tracePt t="61690" x="3035300" y="3860800"/>
          <p14:tracePt t="61703" x="3048000" y="3860800"/>
          <p14:tracePt t="61718" x="3054350" y="3860800"/>
          <p14:tracePt t="61730" x="3060700" y="3860800"/>
          <p14:tracePt t="61743" x="3073400" y="3860800"/>
          <p14:tracePt t="61758" x="3079750" y="3860800"/>
          <p14:tracePt t="61770" x="3092450" y="3854450"/>
          <p14:tracePt t="61783" x="3098800" y="3854450"/>
          <p14:tracePt t="61798" x="3117850" y="3854450"/>
          <p14:tracePt t="61822" x="3124200" y="3848100"/>
          <p14:tracePt t="61830" x="3130550" y="3848100"/>
          <p14:tracePt t="61846" x="3136900" y="3848100"/>
          <p14:tracePt t="61854" x="3143250" y="3848100"/>
          <p14:tracePt t="61863" x="3149600" y="3848100"/>
          <p14:tracePt t="61876" x="3155950" y="3848100"/>
          <p14:tracePt t="61890" x="3175000" y="3848100"/>
          <p14:tracePt t="61904" x="3200400" y="3848100"/>
          <p14:tracePt t="61916" x="3213100" y="3848100"/>
          <p14:tracePt t="61930" x="3232150" y="3841750"/>
          <p14:tracePt t="61943" x="3251200" y="3841750"/>
          <p14:tracePt t="61956" x="3257550" y="3841750"/>
          <p14:tracePt t="61971" x="3289300" y="3841750"/>
          <p14:tracePt t="61983" x="3308350" y="3841750"/>
          <p14:tracePt t="61998" x="3327400" y="3841750"/>
          <p14:tracePt t="62010" x="3346450" y="3841750"/>
          <p14:tracePt t="62023" x="3371850" y="3841750"/>
          <p14:tracePt t="62037" x="3384550" y="3841750"/>
          <p14:tracePt t="62050" x="3409950" y="3841750"/>
          <p14:tracePt t="62063" x="3448050" y="3835400"/>
          <p14:tracePt t="62076" x="3460750" y="3835400"/>
          <p14:tracePt t="62092" x="3492500" y="3835400"/>
          <p14:tracePt t="62103" x="3536950" y="3835400"/>
          <p14:tracePt t="62117" x="3562350" y="3835400"/>
          <p14:tracePt t="62119" x="3581400" y="3835400"/>
          <p14:tracePt t="62130" x="3600450" y="3835400"/>
          <p14:tracePt t="62143" x="3638550" y="3835400"/>
          <p14:tracePt t="62156" x="3651250" y="3835400"/>
          <p14:tracePt t="62170" x="3676650" y="3835400"/>
          <p14:tracePt t="62184" x="3702050" y="3835400"/>
          <p14:tracePt t="62196" x="3714750" y="3835400"/>
          <p14:tracePt t="62210" x="3733800" y="3835400"/>
          <p14:tracePt t="62223" x="3765550" y="3835400"/>
          <p14:tracePt t="62236" x="3784600" y="3835400"/>
          <p14:tracePt t="62250" x="3803650" y="3835400"/>
          <p14:tracePt t="62263" x="3822700" y="3835400"/>
          <p14:tracePt t="62276" x="3835400" y="3835400"/>
          <p14:tracePt t="62290" x="3854450" y="3835400"/>
          <p14:tracePt t="62303" x="3879850" y="3835400"/>
          <p14:tracePt t="62330" x="3898900" y="3835400"/>
          <p14:tracePt t="62343" x="3911600" y="3835400"/>
          <p14:tracePt t="62356" x="3917950" y="3835400"/>
          <p14:tracePt t="62370" x="3924300" y="3835400"/>
          <p14:tracePt t="62383" x="3937000" y="3829050"/>
          <p14:tracePt t="62410" x="3949700" y="3829050"/>
          <p14:tracePt t="62439" x="3956050" y="3829050"/>
          <p14:tracePt t="62447" x="3962400" y="3829050"/>
          <p14:tracePt t="62463" x="3968750" y="3829050"/>
          <p14:tracePt t="62687" x="3975100" y="3829050"/>
          <p14:tracePt t="62720" x="3975100" y="3822700"/>
          <p14:tracePt t="62734" x="0" y="0"/>
        </p14:tracePtLst>
        <p14:tracePtLst>
          <p14:tracePt t="65271" x="971550" y="3822700"/>
          <p14:tracePt t="65454" x="977900" y="3822700"/>
          <p14:tracePt t="65464" x="990600" y="3822700"/>
          <p14:tracePt t="65472" x="1009650" y="3822700"/>
          <p14:tracePt t="65481" x="1016000" y="3822700"/>
          <p14:tracePt t="65490" x="1028700" y="3822700"/>
          <p14:tracePt t="65503" x="1047750" y="3822700"/>
          <p14:tracePt t="65516" x="1054100" y="3822700"/>
          <p14:tracePt t="65531" x="1079500" y="3822700"/>
          <p14:tracePt t="65544" x="1123950" y="3835400"/>
          <p14:tracePt t="65570" x="1162050" y="3835400"/>
          <p14:tracePt t="65583" x="1187450" y="3835400"/>
          <p14:tracePt t="65596" x="1206500" y="3835400"/>
          <p14:tracePt t="65610" x="1244600" y="3835400"/>
          <p14:tracePt t="65624" x="1295400" y="3848100"/>
          <p14:tracePt t="65640" x="1346200" y="3848100"/>
          <p14:tracePt t="65650" x="1365250" y="3848100"/>
          <p14:tracePt t="65663" x="1397000" y="3848100"/>
          <p14:tracePt t="65676" x="1416050" y="3848100"/>
          <p14:tracePt t="65690" x="1447800" y="3848100"/>
          <p14:tracePt t="65703" x="1479550" y="3848100"/>
          <p14:tracePt t="65716" x="1504950" y="3848100"/>
          <p14:tracePt t="65729" x="1543050" y="3848100"/>
          <p14:tracePt t="65743" x="1587500" y="3848100"/>
          <p14:tracePt t="65756" x="1606550" y="3848100"/>
          <p14:tracePt t="65770" x="1638300" y="3848100"/>
          <p14:tracePt t="65784" x="1676400" y="3848100"/>
          <p14:tracePt t="65796" x="1682750" y="3848100"/>
          <p14:tracePt t="65810" x="1720850" y="3848100"/>
          <p14:tracePt t="65823" x="1752600" y="3848100"/>
          <p14:tracePt t="65836" x="1765300" y="3848100"/>
          <p14:tracePt t="65849" x="1778000" y="3848100"/>
          <p14:tracePt t="65863" x="1784350" y="3848100"/>
          <p14:tracePt t="65878" x="1797050" y="3848100"/>
          <p14:tracePt t="65904" x="1803400" y="3848100"/>
          <p14:tracePt t="65919" x="1809750" y="3848100"/>
          <p14:tracePt t="65952" x="1816100" y="3841750"/>
          <p14:tracePt t="66094" x="1803400" y="3841750"/>
          <p14:tracePt t="66103" x="1784350" y="3841750"/>
          <p14:tracePt t="66111" x="1765300" y="3841750"/>
          <p14:tracePt t="66119" x="1739900" y="3841750"/>
          <p14:tracePt t="66130" x="1714500" y="3841750"/>
          <p14:tracePt t="66143" x="1657350" y="3841750"/>
          <p14:tracePt t="66156" x="1631950" y="3841750"/>
          <p14:tracePt t="66172" x="1574800" y="3841750"/>
          <p14:tracePt t="66184" x="1530350" y="3841750"/>
          <p14:tracePt t="66196" x="1511300" y="3841750"/>
          <p14:tracePt t="66210" x="1479550" y="3841750"/>
          <p14:tracePt t="66223" x="1454150" y="3841750"/>
          <p14:tracePt t="66236" x="1441450" y="3841750"/>
          <p14:tracePt t="66251" x="1416050" y="3841750"/>
          <p14:tracePt t="66263" x="1409700" y="3841750"/>
          <p14:tracePt t="66276" x="1403350" y="3841750"/>
          <p14:tracePt t="66423" x="1416050" y="3841750"/>
          <p14:tracePt t="66430" x="1441450" y="3841750"/>
          <p14:tracePt t="66439" x="1447800" y="3841750"/>
          <p14:tracePt t="66452" x="1473200" y="3835400"/>
          <p14:tracePt t="66463" x="1543050" y="3829050"/>
          <p14:tracePt t="66476" x="1562100" y="3829050"/>
          <p14:tracePt t="66490" x="1606550" y="3816350"/>
          <p14:tracePt t="66505" x="1644650" y="3803650"/>
          <p14:tracePt t="66516" x="1651000" y="3803650"/>
          <p14:tracePt t="66530" x="1682750" y="3803650"/>
          <p14:tracePt t="66544" x="1701800" y="3797300"/>
          <p14:tracePt t="66556" x="1714500" y="3790950"/>
          <p14:tracePt t="66570" x="1739900" y="3778250"/>
          <p14:tracePt t="66583" x="1765300" y="3771900"/>
          <p14:tracePt t="66597" x="1778000" y="3752850"/>
          <p14:tracePt t="66615" x="1784350" y="3746500"/>
          <p14:tracePt t="66624" x="1790700" y="3746500"/>
          <p14:tracePt t="66636" x="1809750" y="3727450"/>
          <p14:tracePt t="66650" x="1816100" y="3714750"/>
          <p14:tracePt t="66663" x="1828800" y="3702050"/>
          <p14:tracePt t="66676" x="1841500" y="3695700"/>
          <p14:tracePt t="66690" x="1854200" y="3683000"/>
          <p14:tracePt t="66703" x="1866900" y="3663950"/>
          <p14:tracePt t="66720" x="1873250" y="3644900"/>
          <p14:tracePt t="66730" x="1879600" y="3644900"/>
          <p14:tracePt t="66743" x="1879600" y="3632200"/>
          <p14:tracePt t="66770" x="1885950" y="3625850"/>
          <p14:tracePt t="66784" x="1885950" y="3619500"/>
          <p14:tracePt t="66799" x="1892300" y="3619500"/>
          <p14:tracePt t="66814" x="1892300" y="3613150"/>
          <p14:tracePt t="67063" x="1892300" y="3600450"/>
          <p14:tracePt t="67079" x="1892300" y="3594100"/>
          <p14:tracePt t="67095" x="1892300" y="3581400"/>
          <p14:tracePt t="67103" x="1892300" y="3568700"/>
          <p14:tracePt t="67111" x="1898650" y="3562350"/>
          <p14:tracePt t="67118" x="1898650" y="3556000"/>
          <p14:tracePt t="67129" x="1898650" y="3543300"/>
          <p14:tracePt t="67143" x="1898650" y="3536950"/>
          <p14:tracePt t="67157" x="1898650" y="3530600"/>
          <p14:tracePt t="67171" x="1898650" y="3517900"/>
          <p14:tracePt t="67183" x="1898650" y="3511550"/>
          <p14:tracePt t="67206" x="1898650" y="3498850"/>
          <p14:tracePt t="67238" x="1898650" y="3492500"/>
          <p14:tracePt t="67254" x="1898650" y="3486150"/>
          <p14:tracePt t="67271" x="1898650" y="3479800"/>
          <p14:tracePt t="67328" x="1898650" y="3473450"/>
          <p14:tracePt t="67382" x="1898650" y="3460750"/>
          <p14:tracePt t="67409" x="1898650" y="3454400"/>
          <p14:tracePt t="67431" x="1898650" y="3448050"/>
          <p14:tracePt t="67441" x="1905000" y="3435350"/>
          <p14:tracePt t="67455" x="1911350" y="3435350"/>
          <p14:tracePt t="67471" x="1911350" y="3422650"/>
          <p14:tracePt t="67495" x="1917700" y="3416300"/>
          <p14:tracePt t="67518" x="1917700" y="3403600"/>
          <p14:tracePt t="67528" x="1924050" y="3397250"/>
          <p14:tracePt t="67535" x="1930400" y="3397250"/>
          <p14:tracePt t="67566" x="1930400" y="3384550"/>
          <p14:tracePt t="67592" x="1930400" y="3371850"/>
          <p14:tracePt t="67655" x="1930400" y="3365500"/>
          <p14:tracePt t="67663" x="1936750" y="3365500"/>
          <p14:tracePt t="67711" x="1936750" y="3359150"/>
          <p14:tracePt t="67750" x="1936750" y="3346450"/>
          <p14:tracePt t="67776" x="1936750" y="3340100"/>
          <p14:tracePt t="67801" x="1936750" y="3327400"/>
          <p14:tracePt t="67814" x="1936750" y="3321050"/>
          <p14:tracePt t="67830" x="1936750" y="3308350"/>
          <p14:tracePt t="67854" x="1943100" y="3302000"/>
          <p14:tracePt t="67863" x="1949450" y="3295650"/>
          <p14:tracePt t="67887" x="1949450" y="3289300"/>
          <p14:tracePt t="67895" x="1949450" y="3282950"/>
          <p14:tracePt t="67927" x="1949450" y="3276600"/>
          <p14:tracePt t="67936" x="1949450" y="3270250"/>
          <p14:tracePt t="67943" x="1949450" y="3263900"/>
          <p14:tracePt t="68351" x="1949450" y="3238500"/>
          <p14:tracePt t="68359" x="1949450" y="3213100"/>
          <p14:tracePt t="68366" x="1955800" y="3187700"/>
          <p14:tracePt t="68374" x="1955800" y="3162300"/>
          <p14:tracePt t="68383" x="1962150" y="3143250"/>
          <p14:tracePt t="68396" x="1962150" y="3124200"/>
          <p14:tracePt t="68411" x="1968500" y="3092450"/>
          <p14:tracePt t="68423" x="1981200" y="3054350"/>
          <p14:tracePt t="68436" x="1987550" y="3035300"/>
          <p14:tracePt t="68449" x="2006600" y="2997200"/>
          <p14:tracePt t="68463" x="2019300" y="2971800"/>
          <p14:tracePt t="68476" x="2025650" y="2959100"/>
          <p14:tracePt t="68489" x="2032000" y="2933700"/>
          <p14:tracePt t="68503" x="2051050" y="2908300"/>
          <p14:tracePt t="68516" x="2057400" y="2889250"/>
          <p14:tracePt t="68529" x="2070100" y="2863850"/>
          <p14:tracePt t="68544" x="2070100" y="2851150"/>
          <p14:tracePt t="68556" x="2070100" y="2832100"/>
          <p14:tracePt t="68569" x="2082800" y="2813050"/>
          <p14:tracePt t="68583" x="2101850" y="2787650"/>
          <p14:tracePt t="68598" x="2114550" y="2768600"/>
          <p14:tracePt t="68610" x="2127250" y="2743200"/>
          <p14:tracePt t="68626" x="2133600" y="2730500"/>
          <p14:tracePt t="68637" x="2146300" y="2717800"/>
          <p14:tracePt t="68639" x="2152650" y="2711450"/>
          <p14:tracePt t="68650" x="2159000" y="2698750"/>
          <p14:tracePt t="68663" x="2171700" y="2686050"/>
          <p14:tracePt t="68676" x="2178050" y="2673350"/>
          <p14:tracePt t="68689" x="2190750" y="2660650"/>
          <p14:tracePt t="68703" x="2197100" y="2647950"/>
          <p14:tracePt t="68718" x="2209800" y="2635250"/>
          <p14:tracePt t="68743" x="2216150" y="2628900"/>
          <p14:tracePt t="68756" x="2222500" y="2628900"/>
          <p14:tracePt t="68769" x="2228850" y="2616200"/>
          <p14:tracePt t="68784" x="2235200" y="2603500"/>
          <p14:tracePt t="68796" x="2235200" y="2597150"/>
          <p14:tracePt t="68810" x="2247900" y="2590800"/>
          <p14:tracePt t="68823" x="2260600" y="2578100"/>
          <p14:tracePt t="68836" x="2260600" y="2571750"/>
          <p14:tracePt t="68850" x="2266950" y="2565400"/>
          <p14:tracePt t="68864" x="2266950" y="2559050"/>
          <p14:tracePt t="68876" x="2273300" y="2552700"/>
          <p14:tracePt t="68889" x="2279650" y="2546350"/>
          <p14:tracePt t="68904" x="2286000" y="2540000"/>
          <p14:tracePt t="68916" x="2286000" y="2533650"/>
          <p14:tracePt t="68931" x="2286000" y="2520950"/>
          <p14:tracePt t="68943" x="2298700" y="2501900"/>
          <p14:tracePt t="68956" x="2305050" y="2489200"/>
          <p14:tracePt t="68970" x="2317750" y="2451100"/>
          <p14:tracePt t="68983" x="2330450" y="2432050"/>
          <p14:tracePt t="68998" x="2349500" y="2406650"/>
          <p14:tracePt t="69009" x="2355850" y="2393950"/>
          <p14:tracePt t="69023" x="2368550" y="2368550"/>
          <p14:tracePt t="69036" x="2374900" y="2355850"/>
          <p14:tracePt t="69049" x="2387600" y="2336800"/>
          <p14:tracePt t="69063" x="2419350" y="2311400"/>
          <p14:tracePt t="69079" x="2425700" y="2305050"/>
          <p14:tracePt t="69091" x="2438400" y="2298700"/>
          <p14:tracePt t="69103" x="2451100" y="2286000"/>
          <p14:tracePt t="69116" x="2457450" y="2279650"/>
          <p14:tracePt t="69130" x="2463800" y="2273300"/>
          <p14:tracePt t="69143" x="2470150" y="2273300"/>
          <p14:tracePt t="69156" x="2482850" y="2266950"/>
          <p14:tracePt t="69170" x="2501900" y="2254250"/>
          <p14:tracePt t="69183" x="2540000" y="2235200"/>
          <p14:tracePt t="69196" x="2552700" y="2228850"/>
          <p14:tracePt t="69209" x="2603500" y="2209800"/>
          <p14:tracePt t="69223" x="2647950" y="2190750"/>
          <p14:tracePt t="69236" x="2660650" y="2184400"/>
          <p14:tracePt t="69249" x="2711450" y="2165350"/>
          <p14:tracePt t="69263" x="2749550" y="2146300"/>
          <p14:tracePt t="69276" x="2768600" y="2139950"/>
          <p14:tracePt t="69289" x="2794000" y="2127250"/>
          <p14:tracePt t="69304" x="2813050" y="2114550"/>
          <p14:tracePt t="69316" x="2819400" y="2114550"/>
          <p14:tracePt t="69329" x="2838450" y="2108200"/>
          <p14:tracePt t="69345" x="2863850" y="2095500"/>
          <p14:tracePt t="69356" x="2876550" y="2089150"/>
          <p14:tracePt t="69370" x="2901950" y="2082800"/>
          <p14:tracePt t="69383" x="2933700" y="2076450"/>
          <p14:tracePt t="69396" x="2933700" y="2070100"/>
          <p14:tracePt t="69410" x="2952750" y="2063750"/>
          <p14:tracePt t="69423" x="2978150" y="2063750"/>
          <p14:tracePt t="69436" x="2990850" y="2057400"/>
          <p14:tracePt t="69450" x="3022600" y="2051050"/>
          <p14:tracePt t="69463" x="3048000" y="2051050"/>
          <p14:tracePt t="69476" x="3067050" y="2051050"/>
          <p14:tracePt t="69490" x="3098800" y="2051050"/>
          <p14:tracePt t="69503" x="3149600" y="2051050"/>
          <p14:tracePt t="69516" x="3181350" y="2051050"/>
          <p14:tracePt t="69531" x="3238500" y="2051050"/>
          <p14:tracePt t="69544" x="3289300" y="2051050"/>
          <p14:tracePt t="69561" x="3327400" y="2051050"/>
          <p14:tracePt t="69569" x="3340100" y="2051050"/>
          <p14:tracePt t="69583" x="3371850" y="2051050"/>
          <p14:tracePt t="69597" x="3378200" y="2051050"/>
          <p14:tracePt t="69599" x="3384550" y="2051050"/>
          <p14:tracePt t="69609" x="3390900" y="2051050"/>
          <p14:tracePt t="69624" x="3409950" y="2051050"/>
          <p14:tracePt t="69637" x="3416300" y="2051050"/>
          <p14:tracePt t="69649" x="3441700" y="2038350"/>
          <p14:tracePt t="69663" x="3467100" y="2032000"/>
          <p14:tracePt t="69676" x="3473450" y="2032000"/>
          <p14:tracePt t="69690" x="3486150" y="2032000"/>
          <p14:tracePt t="69703" x="3505200" y="2032000"/>
          <p14:tracePt t="69717" x="3517900" y="2032000"/>
          <p14:tracePt t="69729" x="3543300" y="2032000"/>
          <p14:tracePt t="69743" x="3568700" y="2025650"/>
          <p14:tracePt t="69756" x="3587750" y="2025650"/>
          <p14:tracePt t="69769" x="3613150" y="2012950"/>
          <p14:tracePt t="69784" x="3644900" y="2006600"/>
          <p14:tracePt t="69798" x="3663950" y="2006600"/>
          <p14:tracePt t="69798" x="3683000" y="2000250"/>
          <p14:tracePt t="69809" x="3708400" y="1987550"/>
          <p14:tracePt t="69823" x="3752850" y="1981200"/>
          <p14:tracePt t="69836" x="3771900" y="1974850"/>
          <p14:tracePt t="69851" x="3797300" y="1968500"/>
          <p14:tracePt t="69863" x="3810000" y="1962150"/>
          <p14:tracePt t="69876" x="3822700" y="1962150"/>
          <p14:tracePt t="69889" x="3841750" y="1955800"/>
          <p14:tracePt t="69904" x="3848100" y="1955800"/>
          <p14:tracePt t="69916" x="3860800" y="1943100"/>
          <p14:tracePt t="69929" x="3867150" y="1943100"/>
          <p14:tracePt t="69943" x="3873500" y="1943100"/>
          <p14:tracePt t="69991" x="3873500" y="1936750"/>
          <p14:tracePt t="70102" x="0" y="0"/>
        </p14:tracePtLst>
        <p14:tracePtLst>
          <p14:tracePt t="80088" x="2921000" y="5829300"/>
          <p14:tracePt t="80183" x="2921000" y="5810250"/>
          <p14:tracePt t="80191" x="2908300" y="5810250"/>
          <p14:tracePt t="80202" x="2889250" y="5810250"/>
          <p14:tracePt t="80209" x="2863850" y="5803900"/>
          <p14:tracePt t="80222" x="2813050" y="5784850"/>
          <p14:tracePt t="80236" x="2787650" y="5784850"/>
          <p14:tracePt t="80250" x="2736850" y="5784850"/>
          <p14:tracePt t="80263" x="2679700" y="5778500"/>
          <p14:tracePt t="80276" x="2654300" y="5772150"/>
          <p14:tracePt t="80289" x="2609850" y="5772150"/>
          <p14:tracePt t="80303" x="2559050" y="5772150"/>
          <p14:tracePt t="80316" x="2552700" y="5772150"/>
          <p14:tracePt t="80329" x="2508250" y="5772150"/>
          <p14:tracePt t="80344" x="2482850" y="5772150"/>
          <p14:tracePt t="80356" x="2470150" y="5772150"/>
          <p14:tracePt t="80369" x="2444750" y="5778500"/>
          <p14:tracePt t="80382" x="2432050" y="5784850"/>
          <p14:tracePt t="80396" x="2413000" y="5784850"/>
          <p14:tracePt t="80409" x="2400300" y="5791200"/>
          <p14:tracePt t="80423" x="2387600" y="5797550"/>
          <p14:tracePt t="80436" x="2387600" y="5803900"/>
          <p14:tracePt t="80450" x="2381250" y="5810250"/>
          <p14:tracePt t="80462" x="2374900" y="5816600"/>
          <p14:tracePt t="80476" x="2374900" y="5822950"/>
          <p14:tracePt t="80489" x="2374900" y="5848350"/>
          <p14:tracePt t="80502" x="2368550" y="5880100"/>
          <p14:tracePt t="80516" x="2368550" y="5886450"/>
          <p14:tracePt t="80530" x="2368550" y="5911850"/>
          <p14:tracePt t="80542" x="2368550" y="5918200"/>
          <p14:tracePt t="80556" x="2368550" y="5924550"/>
          <p14:tracePt t="80569" x="2368550" y="5937250"/>
          <p14:tracePt t="80582" x="2381250" y="5949950"/>
          <p14:tracePt t="80597" x="2400300" y="5956300"/>
          <p14:tracePt t="80609" x="2425700" y="5962650"/>
          <p14:tracePt t="80623" x="2495550" y="5975350"/>
          <p14:tracePt t="80636" x="2520950" y="5981700"/>
          <p14:tracePt t="80649" x="2635250" y="6000750"/>
          <p14:tracePt t="80664" x="2736850" y="6013450"/>
          <p14:tracePt t="80676" x="2806700" y="6026150"/>
          <p14:tracePt t="80689" x="2927350" y="6045200"/>
          <p14:tracePt t="80702" x="3016250" y="6051550"/>
          <p14:tracePt t="80717" x="3060700" y="6051550"/>
          <p14:tracePt t="80729" x="3111500" y="6051550"/>
          <p14:tracePt t="80742" x="3168650" y="6019800"/>
          <p14:tracePt t="80756" x="3181350" y="6007100"/>
          <p14:tracePt t="80769" x="3213100" y="5981700"/>
          <p14:tracePt t="80784" x="3225800" y="5949950"/>
          <p14:tracePt t="80796" x="3225800" y="5937250"/>
          <p14:tracePt t="80809" x="3225800" y="5924550"/>
          <p14:tracePt t="80822" x="3225800" y="5911850"/>
          <p14:tracePt t="80836" x="3225800" y="5905500"/>
          <p14:tracePt t="80849" x="3225800" y="5892800"/>
          <p14:tracePt t="80862" x="3225800" y="5886450"/>
          <p14:tracePt t="80876" x="3225800" y="5880100"/>
          <p14:tracePt t="80890" x="3225800" y="5861050"/>
          <p14:tracePt t="80904" x="3206750" y="5842000"/>
          <p14:tracePt t="80916" x="3194050" y="5822950"/>
          <p14:tracePt t="80929" x="3143250" y="5791200"/>
          <p14:tracePt t="80942" x="3073400" y="5759450"/>
          <p14:tracePt t="80956" x="3035300" y="5740400"/>
          <p14:tracePt t="80969" x="2952750" y="5721350"/>
          <p14:tracePt t="80982" x="2882900" y="5702300"/>
          <p14:tracePt t="80997" x="2857500" y="5702300"/>
          <p14:tracePt t="80998" x="2832100" y="5695950"/>
          <p14:tracePt t="81009" x="2806700" y="5695950"/>
          <p14:tracePt t="81022" x="2768600" y="5695950"/>
          <p14:tracePt t="81036" x="2749550" y="5695950"/>
          <p14:tracePt t="81049" x="2724150" y="5695950"/>
          <p14:tracePt t="81062" x="2692400" y="5708650"/>
          <p14:tracePt t="81079" x="2679700" y="5715000"/>
          <p14:tracePt t="81089" x="2673350" y="5715000"/>
          <p14:tracePt t="81102" x="2654300" y="5734050"/>
          <p14:tracePt t="81116" x="2654300" y="5740400"/>
          <p14:tracePt t="81129" x="2647950" y="5746750"/>
          <p14:tracePt t="81143" x="2647950" y="5753100"/>
          <p14:tracePt t="81157" x="2647950" y="5759450"/>
          <p14:tracePt t="81170" x="2647950" y="5765800"/>
          <p14:tracePt t="81182" x="2647950" y="5778500"/>
          <p14:tracePt t="81196" x="2647950" y="5784850"/>
          <p14:tracePt t="81209" x="0" y="0"/>
        </p14:tracePtLst>
        <p14:tracePtLst>
          <p14:tracePt t="91895" x="1041400" y="2476500"/>
          <p14:tracePt t="91969" x="1047750" y="2476500"/>
          <p14:tracePt t="91976" x="1066800" y="2470150"/>
          <p14:tracePt t="91983" x="1085850" y="2470150"/>
          <p14:tracePt t="91995" x="1111250" y="2470150"/>
          <p14:tracePt t="92009" x="1187450" y="2470150"/>
          <p14:tracePt t="92022" x="1308100" y="2470150"/>
          <p14:tracePt t="92035" x="1365250" y="2470150"/>
          <p14:tracePt t="92049" x="1479550" y="2470150"/>
          <p14:tracePt t="92063" x="1562100" y="2470150"/>
          <p14:tracePt t="92076" x="1600200" y="2470150"/>
          <p14:tracePt t="92091" x="1644650" y="2470150"/>
          <p14:tracePt t="92103" x="1701800" y="2489200"/>
          <p14:tracePt t="92115" x="1720850" y="2508250"/>
          <p14:tracePt t="92129" x="1758950" y="2533650"/>
          <p14:tracePt t="92142" x="1803400" y="2590800"/>
          <p14:tracePt t="92155" x="1828800" y="2628900"/>
          <p14:tracePt t="92169" x="1866900" y="2724150"/>
          <p14:tracePt t="92182" x="1898650" y="2825750"/>
          <p14:tracePt t="92195" x="1917700" y="2889250"/>
          <p14:tracePt t="92209" x="1955800" y="2997200"/>
          <p14:tracePt t="92222" x="1981200" y="3092450"/>
          <p14:tracePt t="92235" x="1987550" y="3124200"/>
          <p14:tracePt t="92250" x="1993900" y="3213100"/>
          <p14:tracePt t="92263" x="1993900" y="3289300"/>
          <p14:tracePt t="92275" x="2000250" y="3333750"/>
          <p14:tracePt t="92289" x="2019300" y="3435350"/>
          <p14:tracePt t="92303" x="2051050" y="3530600"/>
          <p14:tracePt t="92316" x="2063750" y="3581400"/>
          <p14:tracePt t="92329" x="2114550" y="3689350"/>
          <p14:tracePt t="92343" x="2184400" y="3790950"/>
          <p14:tracePt t="92356" x="2209800" y="3835400"/>
          <p14:tracePt t="92369" x="2298700" y="3924300"/>
          <p14:tracePt t="92382" x="2387600" y="3987800"/>
          <p14:tracePt t="92395" x="2432050" y="4013200"/>
          <p14:tracePt t="92410" x="2571750" y="4057650"/>
          <p14:tracePt t="92423" x="2724150" y="4102100"/>
          <p14:tracePt t="92435" x="2781300" y="4108450"/>
          <p14:tracePt t="92448" x="2857500" y="4114800"/>
          <p14:tracePt t="92462" x="2914650" y="4127500"/>
          <p14:tracePt t="92475" x="2927350" y="4127500"/>
          <p14:tracePt t="92489" x="2933700" y="4127500"/>
          <p14:tracePt t="92502" x="2940050" y="4127500"/>
          <p14:tracePt t="92519" x="2946400" y="4127500"/>
          <p14:tracePt t="92534" x="2952750" y="4127500"/>
          <p14:tracePt t="92544" x="2965450" y="4127500"/>
          <p14:tracePt t="92555" x="0" y="0"/>
        </p14:tracePtLst>
        <p14:tracePtLst>
          <p14:tracePt t="118071" x="7175500" y="4413250"/>
          <p14:tracePt t="118078" x="7162800" y="4419600"/>
          <p14:tracePt t="118096" x="7162800" y="4425950"/>
          <p14:tracePt t="118111" x="7156450" y="4425950"/>
          <p14:tracePt t="118128" x="7156450" y="4432300"/>
          <p14:tracePt t="118231" x="7156450" y="4438650"/>
          <p14:tracePt t="118248" x="7169150" y="4438650"/>
          <p14:tracePt t="118254" x="7194550" y="4438650"/>
          <p14:tracePt t="118262" x="7200900" y="4438650"/>
          <p14:tracePt t="118274" x="7219950" y="4438650"/>
          <p14:tracePt t="118288" x="7258050" y="4438650"/>
          <p14:tracePt t="118301" x="7270750" y="4438650"/>
          <p14:tracePt t="118314" x="7327900" y="4432300"/>
          <p14:tracePt t="118328" x="7359650" y="4413250"/>
          <p14:tracePt t="118341" x="7372350" y="4406900"/>
          <p14:tracePt t="118356" x="7404100" y="4381500"/>
          <p14:tracePt t="118368" x="7423150" y="4368800"/>
          <p14:tracePt t="118381" x="7429500" y="4343400"/>
          <p14:tracePt t="118394" x="7442200" y="4337050"/>
          <p14:tracePt t="118408" x="7442200" y="4330700"/>
          <p14:tracePt t="118471" x="7442200" y="4337050"/>
          <p14:tracePt t="118479" x="7442200" y="4381500"/>
          <p14:tracePt t="118488" x="7429500" y="4406900"/>
          <p14:tracePt t="118501" x="7410450" y="4438650"/>
          <p14:tracePt t="118514" x="7366000" y="4508500"/>
          <p14:tracePt t="118528" x="7327900" y="4565650"/>
          <p14:tracePt t="118541" x="7308850" y="4591050"/>
          <p14:tracePt t="118543" x="7302500" y="4597400"/>
          <p14:tracePt t="118555" x="7289800" y="4610100"/>
          <p14:tracePt t="118568" x="7283450" y="4622800"/>
          <p14:tracePt t="118581" x="7283450" y="4629150"/>
          <p14:tracePt t="118594" x="7270750" y="4635500"/>
          <p14:tracePt t="118696" x="7264400" y="4635500"/>
          <p14:tracePt t="118784" x="7264400" y="4641850"/>
          <p14:tracePt t="118799" x="7251700" y="4648200"/>
          <p14:tracePt t="118815" x="7251700" y="4654550"/>
          <p14:tracePt t="118823" x="7245350" y="4654550"/>
          <p14:tracePt t="118942" x="7245350" y="4648200"/>
          <p14:tracePt t="118951" x="7251700" y="4648200"/>
          <p14:tracePt t="118958" x="7258050" y="4641850"/>
          <p14:tracePt t="118968" x="7264400" y="4641850"/>
          <p14:tracePt t="118981" x="7270750" y="4635500"/>
          <p14:tracePt t="119007" x="7277100" y="4629150"/>
          <p14:tracePt t="119127" x="7283450" y="4622800"/>
          <p14:tracePt t="119150" x="7296150" y="4610100"/>
          <p14:tracePt t="119159" x="7296150" y="4603750"/>
          <p14:tracePt t="119168" x="7296150" y="4584700"/>
          <p14:tracePt t="119174" x="7315200" y="4559300"/>
          <p14:tracePt t="119182" x="7321550" y="4540250"/>
          <p14:tracePt t="119194" x="7327900" y="4502150"/>
          <p14:tracePt t="119208" x="7340600" y="4438650"/>
          <p14:tracePt t="119221" x="7346950" y="4413250"/>
          <p14:tracePt t="119234" x="7353300" y="4337050"/>
          <p14:tracePt t="119247" x="7366000" y="4273550"/>
          <p14:tracePt t="119262" x="7378700" y="4184650"/>
          <p14:tracePt t="119275" x="7385050" y="4140200"/>
          <p14:tracePt t="119288" x="7410450" y="4044950"/>
          <p14:tracePt t="119301" x="7416800" y="4000500"/>
          <p14:tracePt t="119303" x="7435850" y="3968750"/>
          <p14:tracePt t="119314" x="7442200" y="3937000"/>
          <p14:tracePt t="119328" x="7461250" y="3911600"/>
          <p14:tracePt t="119341" x="7461250" y="3905250"/>
          <p14:tracePt t="119354" x="7461250" y="3898900"/>
          <p14:tracePt t="119368" x="7467600" y="3892550"/>
          <p14:tracePt t="119415" x="7473950" y="3892550"/>
          <p14:tracePt t="119423" x="7480300" y="3892550"/>
          <p14:tracePt t="119430" x="7499350" y="3898900"/>
          <p14:tracePt t="119438" x="7512050" y="3905250"/>
          <p14:tracePt t="119448" x="7531100" y="3930650"/>
          <p14:tracePt t="119461" x="7550150" y="3956050"/>
          <p14:tracePt t="119474" x="7588250" y="4006850"/>
          <p14:tracePt t="119489" x="7620000" y="4051300"/>
          <p14:tracePt t="119501" x="7626350" y="4057650"/>
          <p14:tracePt t="119514" x="7645400" y="4083050"/>
          <p14:tracePt t="119528" x="7645400" y="4095750"/>
          <p14:tracePt t="119541" x="7651750" y="4102100"/>
          <p14:tracePt t="119646" x="0" y="0"/>
        </p14:tracePtLst>
      </p14:laserTraceLst>
    </p:ext>
  </p:extLs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F8C0CE-9D4F-4A12-8F4D-7BB7C8F8EC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6825" y="0"/>
            <a:ext cx="11054339" cy="484748"/>
          </a:xfrm>
          <a:solidFill>
            <a:schemeClr val="bg1"/>
          </a:solidFill>
        </p:spPr>
        <p:txBody>
          <a:bodyPr/>
          <a:lstStyle/>
          <a:p>
            <a:r>
              <a:rPr lang="en-US" dirty="0"/>
              <a:t>First order reversal curve IV measurements</a:t>
            </a:r>
          </a:p>
        </p:txBody>
      </p:sp>
      <p:pic>
        <p:nvPicPr>
          <p:cNvPr id="4" name="Picture 3" descr="C:\Users\iiv\Documents\Confrences\fall 2013\grahts.tif">
            <a:extLst>
              <a:ext uri="{FF2B5EF4-FFF2-40B4-BE49-F238E27FC236}">
                <a16:creationId xmlns:a16="http://schemas.microsoft.com/office/drawing/2014/main" id="{A4EC8C7C-18FE-4236-BCCF-2D6EB5245E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961"/>
          <a:stretch>
            <a:fillRect/>
          </a:stretch>
        </p:blipFill>
        <p:spPr bwMode="auto">
          <a:xfrm>
            <a:off x="1513488" y="583484"/>
            <a:ext cx="4395014" cy="61867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3" descr="C:\Users\iiv\Documents\Confrences\fall 2013\grahts.tif">
            <a:extLst>
              <a:ext uri="{FF2B5EF4-FFF2-40B4-BE49-F238E27FC236}">
                <a16:creationId xmlns:a16="http://schemas.microsoft.com/office/drawing/2014/main" id="{A31AE16B-CC4A-4EC8-91DC-C1317DB961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039" b="49855"/>
          <a:stretch>
            <a:fillRect/>
          </a:stretch>
        </p:blipFill>
        <p:spPr bwMode="auto">
          <a:xfrm>
            <a:off x="6193332" y="484748"/>
            <a:ext cx="4654971" cy="31618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Box 9">
            <a:extLst>
              <a:ext uri="{FF2B5EF4-FFF2-40B4-BE49-F238E27FC236}">
                <a16:creationId xmlns:a16="http://schemas.microsoft.com/office/drawing/2014/main" id="{03AE899C-8BDA-418A-9D2F-D40D532188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10825" y="3846795"/>
            <a:ext cx="4654971" cy="23391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914126" eaLnBrk="1" hangingPunct="1">
              <a:spcBef>
                <a:spcPct val="10000"/>
              </a:spcBef>
              <a:buFontTx/>
              <a:buChar char="•"/>
            </a:pPr>
            <a:r>
              <a:rPr lang="en-US" altLang="en-US" sz="2000" b="0" dirty="0">
                <a:solidFill>
                  <a:srgbClr val="000000"/>
                </a:solidFill>
              </a:rPr>
              <a:t> First order reversal curves in IV measurements</a:t>
            </a:r>
          </a:p>
          <a:p>
            <a:pPr defTabSz="914126" eaLnBrk="1" hangingPunct="1">
              <a:spcBef>
                <a:spcPct val="10000"/>
              </a:spcBef>
              <a:buFontTx/>
              <a:buChar char="•"/>
            </a:pPr>
            <a:r>
              <a:rPr lang="en-US" altLang="en-US" sz="2000" b="0" dirty="0">
                <a:solidFill>
                  <a:srgbClr val="000000"/>
                </a:solidFill>
              </a:rPr>
              <a:t> Opening of hysteresis loops indicates onset of slow-bias-induced changes</a:t>
            </a:r>
          </a:p>
          <a:p>
            <a:pPr defTabSz="914126" eaLnBrk="1" hangingPunct="1">
              <a:spcBef>
                <a:spcPct val="10000"/>
              </a:spcBef>
              <a:buFontTx/>
              <a:buChar char="•"/>
            </a:pPr>
            <a:r>
              <a:rPr lang="en-US" altLang="en-US" sz="2000" b="0" dirty="0">
                <a:solidFill>
                  <a:srgbClr val="000000"/>
                </a:solidFill>
              </a:rPr>
              <a:t> These can be explored as a function of rate and bias</a:t>
            </a:r>
          </a:p>
          <a:p>
            <a:pPr defTabSz="914126" eaLnBrk="1" hangingPunct="1">
              <a:spcBef>
                <a:spcPct val="10000"/>
              </a:spcBef>
              <a:buFontTx/>
              <a:buChar char="•"/>
            </a:pPr>
            <a:endParaRPr lang="en-US" altLang="en-US" sz="2000" b="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3737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9896"/>
    </mc:Choice>
    <mc:Fallback xmlns="">
      <p:transition spd="slow" advTm="99896"/>
    </mc:Fallback>
  </mc:AlternateContent>
  <p:extLst>
    <p:ext uri="{3A86A75C-4F4B-4683-9AE1-C65F6400EC91}">
      <p14:laserTraceLst xmlns:p14="http://schemas.microsoft.com/office/powerpoint/2010/main">
        <p14:tracePtLst>
          <p14:tracePt t="22857" x="1536700" y="2901950"/>
          <p14:tracePt t="23119" x="1543050" y="2889250"/>
          <p14:tracePt t="23129" x="1549400" y="2889250"/>
          <p14:tracePt t="23136" x="1555750" y="2882900"/>
          <p14:tracePt t="23149" x="1574800" y="2857500"/>
          <p14:tracePt t="23162" x="1606550" y="2806700"/>
          <p14:tracePt t="23176" x="1663700" y="2743200"/>
          <p14:tracePt t="23189" x="1695450" y="2717800"/>
          <p14:tracePt t="23202" x="1771650" y="2647950"/>
          <p14:tracePt t="23216" x="1835150" y="2597150"/>
          <p14:tracePt t="23229" x="1860550" y="2571750"/>
          <p14:tracePt t="23242" x="1898650" y="2540000"/>
          <p14:tracePt t="23256" x="1936750" y="2520950"/>
          <p14:tracePt t="23269" x="1949450" y="2508250"/>
          <p14:tracePt t="23283" x="1981200" y="2495550"/>
          <p14:tracePt t="23296" x="1981200" y="2489200"/>
          <p14:tracePt t="23330" x="1987550" y="2489200"/>
          <p14:tracePt t="23448" x="1993900" y="2489200"/>
          <p14:tracePt t="23456" x="1993900" y="2495550"/>
          <p14:tracePt t="23464" x="1993900" y="2533650"/>
          <p14:tracePt t="23474" x="1993900" y="2571750"/>
          <p14:tracePt t="23482" x="1993900" y="2597150"/>
          <p14:tracePt t="23496" x="1993900" y="2673350"/>
          <p14:tracePt t="23509" x="1993900" y="2705100"/>
          <p14:tracePt t="23522" x="1993900" y="2787650"/>
          <p14:tracePt t="23536" x="1993900" y="2844800"/>
          <p14:tracePt t="23550" x="1993900" y="2882900"/>
          <p14:tracePt t="23562" x="1993900" y="2940050"/>
          <p14:tracePt t="23576" x="2006600" y="3003550"/>
          <p14:tracePt t="23589" x="2012950" y="3028950"/>
          <p14:tracePt t="23602" x="2019300" y="3086100"/>
          <p14:tracePt t="23616" x="2025650" y="3111500"/>
          <p14:tracePt t="23629" x="2032000" y="3124200"/>
          <p14:tracePt t="23642" x="2038350" y="3149600"/>
          <p14:tracePt t="23656" x="2044700" y="3162300"/>
          <p14:tracePt t="23864" x="2051050" y="3162300"/>
          <p14:tracePt t="23872" x="2063750" y="3162300"/>
          <p14:tracePt t="23879" x="2082800" y="3149600"/>
          <p14:tracePt t="23888" x="2108200" y="3117850"/>
          <p14:tracePt t="23896" x="2127250" y="3092450"/>
          <p14:tracePt t="23910" x="2146300" y="3060700"/>
          <p14:tracePt t="23925" x="2190750" y="2997200"/>
          <p14:tracePt t="23936" x="2235200" y="2914650"/>
          <p14:tracePt t="23949" x="2254250" y="2876550"/>
          <p14:tracePt t="23962" x="2286000" y="2813050"/>
          <p14:tracePt t="23976" x="2311400" y="2743200"/>
          <p14:tracePt t="23991" x="2324100" y="2717800"/>
          <p14:tracePt t="23992" x="2343150" y="2660650"/>
          <p14:tracePt t="24004" x="2349500" y="2635250"/>
          <p14:tracePt t="24017" x="2362200" y="2578100"/>
          <p14:tracePt t="24029" x="2368550" y="2559050"/>
          <p14:tracePt t="24042" x="2381250" y="2495550"/>
          <p14:tracePt t="24056" x="2400300" y="2444750"/>
          <p14:tracePt t="24069" x="2413000" y="2419350"/>
          <p14:tracePt t="24082" x="2425700" y="2374900"/>
          <p14:tracePt t="24096" x="2451100" y="2330450"/>
          <p14:tracePt t="24109" x="2451100" y="2311400"/>
          <p14:tracePt t="24122" x="2463800" y="2273300"/>
          <p14:tracePt t="24136" x="2476500" y="2241550"/>
          <p14:tracePt t="24149" x="2482850" y="2222500"/>
          <p14:tracePt t="24162" x="2501900" y="2184400"/>
          <p14:tracePt t="24175" x="2501900" y="2178050"/>
          <p14:tracePt t="24189" x="2501900" y="2165350"/>
          <p14:tracePt t="24202" x="2508250" y="2159000"/>
          <p14:tracePt t="24224" x="2508250" y="2146300"/>
          <p14:tracePt t="24432" x="2514600" y="2146300"/>
          <p14:tracePt t="24440" x="2520950" y="2146300"/>
          <p14:tracePt t="24448" x="2540000" y="2165350"/>
          <p14:tracePt t="24456" x="2565400" y="2190750"/>
          <p14:tracePt t="24470" x="2597150" y="2228850"/>
          <p14:tracePt t="24482" x="2641600" y="2298700"/>
          <p14:tracePt t="24496" x="2711450" y="2393950"/>
          <p14:tracePt t="24509" x="2730500" y="2438400"/>
          <p14:tracePt t="24522" x="2781300" y="2533650"/>
          <p14:tracePt t="24536" x="2825750" y="2647950"/>
          <p14:tracePt t="24552" x="2870200" y="2730500"/>
          <p14:tracePt t="24562" x="2882900" y="2774950"/>
          <p14:tracePt t="24576" x="2914650" y="2882900"/>
          <p14:tracePt t="24589" x="2921000" y="2908300"/>
          <p14:tracePt t="24602" x="2952750" y="2984500"/>
          <p14:tracePt t="24616" x="2971800" y="3054350"/>
          <p14:tracePt t="24629" x="2971800" y="3079750"/>
          <p14:tracePt t="24642" x="2997200" y="3136900"/>
          <p14:tracePt t="24656" x="3009900" y="3181350"/>
          <p14:tracePt t="24669" x="3022600" y="3200400"/>
          <p14:tracePt t="24682" x="3048000" y="3244850"/>
          <p14:tracePt t="24696" x="3054350" y="3270250"/>
          <p14:tracePt t="24709" x="3060700" y="3276600"/>
          <p14:tracePt t="24722" x="3067050" y="3295650"/>
          <p14:tracePt t="24736" x="3073400" y="3302000"/>
          <p14:tracePt t="24872" x="3079750" y="3302000"/>
          <p14:tracePt t="24882" x="3092450" y="3302000"/>
          <p14:tracePt t="24888" x="3098800" y="3302000"/>
          <p14:tracePt t="24896" x="3111500" y="3289300"/>
          <p14:tracePt t="24910" x="3143250" y="3270250"/>
          <p14:tracePt t="24923" x="3168650" y="3244850"/>
          <p14:tracePt t="24936" x="3219450" y="3200400"/>
          <p14:tracePt t="24949" x="3225800" y="3175000"/>
          <p14:tracePt t="24962" x="3257550" y="3117850"/>
          <p14:tracePt t="24976" x="3282950" y="3060700"/>
          <p14:tracePt t="24989" x="3289300" y="3028950"/>
          <p14:tracePt t="25003" x="3308350" y="2971800"/>
          <p14:tracePt t="25016" x="3321050" y="2882900"/>
          <p14:tracePt t="25029" x="3340100" y="2832100"/>
          <p14:tracePt t="25043" x="3390900" y="2711450"/>
          <p14:tracePt t="25056" x="3422650" y="2584450"/>
          <p14:tracePt t="25069" x="3441700" y="2527300"/>
          <p14:tracePt t="25082" x="3479800" y="2425700"/>
          <p14:tracePt t="25096" x="3511550" y="2317750"/>
          <p14:tracePt t="25109" x="3517900" y="2266950"/>
          <p14:tracePt t="25122" x="3549650" y="2159000"/>
          <p14:tracePt t="25136" x="3575050" y="2070100"/>
          <p14:tracePt t="25149" x="3587750" y="2025650"/>
          <p14:tracePt t="25162" x="3613150" y="1936750"/>
          <p14:tracePt t="25176" x="3638550" y="1866900"/>
          <p14:tracePt t="25189" x="3651250" y="1822450"/>
          <p14:tracePt t="25203" x="3676650" y="1771650"/>
          <p14:tracePt t="25216" x="3702050" y="1733550"/>
          <p14:tracePt t="25229" x="3708400" y="1708150"/>
          <p14:tracePt t="25242" x="3727450" y="1682750"/>
          <p14:tracePt t="25255" x="3740150" y="1657350"/>
          <p14:tracePt t="25269" x="3740150" y="1651000"/>
          <p14:tracePt t="25283" x="3746500" y="1651000"/>
          <p14:tracePt t="25296" x="3765550" y="1631950"/>
          <p14:tracePt t="25310" x="3771900" y="1619250"/>
          <p14:tracePt t="25322" x="3790950" y="1600200"/>
          <p14:tracePt t="25410" x="3790950" y="1593850"/>
          <p14:tracePt t="25439" x="3797300" y="1593850"/>
          <p14:tracePt t="25448" x="3810000" y="1593850"/>
          <p14:tracePt t="25458" x="3841750" y="1612900"/>
          <p14:tracePt t="25470" x="3873500" y="1651000"/>
          <p14:tracePt t="25482" x="3962400" y="1752600"/>
          <p14:tracePt t="25496" x="4051300" y="1873250"/>
          <p14:tracePt t="25509" x="4095750" y="1930400"/>
          <p14:tracePt t="25522" x="4216400" y="2108200"/>
          <p14:tracePt t="25536" x="4311650" y="2298700"/>
          <p14:tracePt t="25550" x="4349750" y="2368550"/>
          <p14:tracePt t="25552" x="4394200" y="2451100"/>
          <p14:tracePt t="25564" x="4438650" y="2533650"/>
          <p14:tracePt t="25576" x="4527550" y="2705100"/>
          <p14:tracePt t="25589" x="4565650" y="2774950"/>
          <p14:tracePt t="25602" x="4641850" y="2908300"/>
          <p14:tracePt t="25616" x="4699000" y="2990850"/>
          <p14:tracePt t="25629" x="4711700" y="3009900"/>
          <p14:tracePt t="25642" x="4737100" y="3041650"/>
          <p14:tracePt t="25656" x="4756150" y="3060700"/>
          <p14:tracePt t="25683" x="4762500" y="3067050"/>
          <p14:tracePt t="25741" x="4768850" y="3073400"/>
          <p14:tracePt t="25887" x="0" y="0"/>
        </p14:tracePtLst>
        <p14:tracePtLst>
          <p14:tracePt t="28049" x="5911850" y="1047750"/>
          <p14:tracePt t="28066" x="5918200" y="1047750"/>
          <p14:tracePt t="28119" x="5918200" y="1035050"/>
          <p14:tracePt t="28128" x="5918200" y="1028700"/>
          <p14:tracePt t="28136" x="5918200" y="1009650"/>
          <p14:tracePt t="28149" x="5918200" y="996950"/>
          <p14:tracePt t="28162" x="5918200" y="971550"/>
          <p14:tracePt t="28175" x="5918200" y="958850"/>
          <p14:tracePt t="28190" x="5911850" y="952500"/>
          <p14:tracePt t="28202" x="5892800" y="933450"/>
          <p14:tracePt t="28216" x="5886450" y="927100"/>
          <p14:tracePt t="28229" x="5880100" y="927100"/>
          <p14:tracePt t="28264" x="5873750" y="927100"/>
          <p14:tracePt t="28280" x="5861050" y="927100"/>
          <p14:tracePt t="28288" x="5854700" y="927100"/>
          <p14:tracePt t="28296" x="5835650" y="939800"/>
          <p14:tracePt t="28309" x="5810250" y="958850"/>
          <p14:tracePt t="28322" x="5765800" y="1016000"/>
          <p14:tracePt t="28336" x="5727700" y="1079500"/>
          <p14:tracePt t="28349" x="5708650" y="1111250"/>
          <p14:tracePt t="28362" x="5676900" y="1200150"/>
          <p14:tracePt t="28377" x="5664200" y="1257300"/>
          <p14:tracePt t="28389" x="5651500" y="1289050"/>
          <p14:tracePt t="28402" x="5632450" y="1371600"/>
          <p14:tracePt t="28416" x="5632450" y="1441450"/>
          <p14:tracePt t="28429" x="5632450" y="1485900"/>
          <p14:tracePt t="28442" x="5626100" y="1562100"/>
          <p14:tracePt t="28456" x="5638800" y="1657350"/>
          <p14:tracePt t="28470" x="5657850" y="1701800"/>
          <p14:tracePt t="28482" x="5683250" y="1765300"/>
          <p14:tracePt t="28496" x="5702300" y="1797050"/>
          <p14:tracePt t="28509" x="5715000" y="1809750"/>
          <p14:tracePt t="28522" x="5727700" y="1816100"/>
          <p14:tracePt t="28535" x="5727700" y="1822450"/>
          <p14:tracePt t="28550" x="5734050" y="1822450"/>
          <p14:tracePt t="28564" x="5746750" y="1828800"/>
          <p14:tracePt t="28576" x="5784850" y="1828800"/>
          <p14:tracePt t="28589" x="5810250" y="1828800"/>
          <p14:tracePt t="28602" x="5873750" y="1828800"/>
          <p14:tracePt t="28616" x="5956300" y="1828800"/>
          <p14:tracePt t="28629" x="5981700" y="1828800"/>
          <p14:tracePt t="28642" x="6019800" y="1828800"/>
          <p14:tracePt t="28655" x="6051550" y="1816100"/>
          <p14:tracePt t="28669" x="6057900" y="1816100"/>
          <p14:tracePt t="28682" x="6064250" y="1803400"/>
          <p14:tracePt t="28704" x="6070600" y="1797050"/>
          <p14:tracePt t="28719" x="6076950" y="1784350"/>
          <p14:tracePt t="28737" x="6083300" y="1771650"/>
          <p14:tracePt t="28753" x="6089650" y="1752600"/>
          <p14:tracePt t="28760" x="6089650" y="1746250"/>
          <p14:tracePt t="28767" x="6096000" y="1733550"/>
          <p14:tracePt t="28777" x="6102350" y="1720850"/>
          <p14:tracePt t="28789" x="6108700" y="1701800"/>
          <p14:tracePt t="28802" x="6108700" y="1657350"/>
          <p14:tracePt t="28815" x="6108700" y="1619250"/>
          <p14:tracePt t="28829" x="6108700" y="1587500"/>
          <p14:tracePt t="28842" x="6127750" y="1498600"/>
          <p14:tracePt t="28855" x="6134100" y="1397000"/>
          <p14:tracePt t="28869" x="6146800" y="1339850"/>
          <p14:tracePt t="28882" x="6146800" y="1238250"/>
          <p14:tracePt t="28895" x="6146800" y="1168400"/>
          <p14:tracePt t="28910" x="6146800" y="1143000"/>
          <p14:tracePt t="28924" x="6146800" y="1073150"/>
          <p14:tracePt t="28936" x="6146800" y="1041400"/>
          <p14:tracePt t="28949" x="6146800" y="1022350"/>
          <p14:tracePt t="28962" x="6134100" y="984250"/>
          <p14:tracePt t="28976" x="6127750" y="971550"/>
          <p14:tracePt t="28989" x="6121400" y="952500"/>
          <p14:tracePt t="29003" x="6115050" y="939800"/>
          <p14:tracePt t="29016" x="6102350" y="920750"/>
          <p14:tracePt t="29029" x="6096000" y="908050"/>
          <p14:tracePt t="29042" x="6089650" y="901700"/>
          <p14:tracePt t="29056" x="6076950" y="882650"/>
          <p14:tracePt t="29069" x="6070600" y="876300"/>
          <p14:tracePt t="29097" x="6057900" y="869950"/>
          <p14:tracePt t="29122" x="6057900" y="863600"/>
          <p14:tracePt t="29136" x="6045200" y="857250"/>
          <p14:tracePt t="29162" x="6038850" y="857250"/>
          <p14:tracePt t="29175" x="6032500" y="857250"/>
          <p14:tracePt t="29189" x="6032500" y="850900"/>
          <p14:tracePt t="29202" x="6026150" y="850900"/>
          <p14:tracePt t="29216" x="6013450" y="850900"/>
          <p14:tracePt t="29229" x="6000750" y="850900"/>
          <p14:tracePt t="29243" x="5956300" y="876300"/>
          <p14:tracePt t="29257" x="5911850" y="920750"/>
          <p14:tracePt t="29270" x="5892800" y="939800"/>
          <p14:tracePt t="29284" x="5829300" y="1003300"/>
          <p14:tracePt t="29296" x="5784850" y="1054100"/>
          <p14:tracePt t="29309" x="5759450" y="1104900"/>
          <p14:tracePt t="29323" x="5734050" y="1168400"/>
          <p14:tracePt t="29336" x="5715000" y="1238250"/>
          <p14:tracePt t="29349" x="5695950" y="1282700"/>
          <p14:tracePt t="29362" x="5689600" y="1352550"/>
          <p14:tracePt t="29377" x="5683250" y="1409700"/>
          <p14:tracePt t="29389" x="5683250" y="1422400"/>
          <p14:tracePt t="29403" x="5683250" y="1454150"/>
          <p14:tracePt t="29415" x="5683250" y="1473200"/>
          <p14:tracePt t="29429" x="5683250" y="1485900"/>
          <p14:tracePt t="29442" x="5695950" y="1511300"/>
          <p14:tracePt t="29455" x="5702300" y="1530350"/>
          <p14:tracePt t="29469" x="5708650" y="1543050"/>
          <p14:tracePt t="29482" x="5721350" y="1555750"/>
          <p14:tracePt t="29495" x="5740400" y="1574800"/>
          <p14:tracePt t="29509" x="5753100" y="1587500"/>
          <p14:tracePt t="29522" x="5772150" y="1600200"/>
          <p14:tracePt t="29535" x="5810250" y="1606550"/>
          <p14:tracePt t="29549" x="5842000" y="1612900"/>
          <p14:tracePt t="29563" x="5892800" y="1619250"/>
          <p14:tracePt t="29575" x="5943600" y="1619250"/>
          <p14:tracePt t="29589" x="5969000" y="1619250"/>
          <p14:tracePt t="29602" x="6026150" y="1619250"/>
          <p14:tracePt t="29615" x="6089650" y="1587500"/>
          <p14:tracePt t="29629" x="6115050" y="1562100"/>
          <p14:tracePt t="29643" x="6178550" y="1485900"/>
          <p14:tracePt t="29656" x="6210300" y="1390650"/>
          <p14:tracePt t="29669" x="6235700" y="1333500"/>
          <p14:tracePt t="29682" x="6248400" y="1244600"/>
          <p14:tracePt t="29695" x="6267450" y="1149350"/>
          <p14:tracePt t="29709" x="6267450" y="1085850"/>
          <p14:tracePt t="29722" x="6267450" y="996950"/>
          <p14:tracePt t="29736" x="6261100" y="908050"/>
          <p14:tracePt t="29749" x="6242050" y="863600"/>
          <p14:tracePt t="29762" x="6210300" y="781050"/>
          <p14:tracePt t="29776" x="6172200" y="704850"/>
          <p14:tracePt t="29789" x="6159500" y="673100"/>
          <p14:tracePt t="29802" x="6127750" y="622300"/>
          <p14:tracePt t="29815" x="6096000" y="590550"/>
          <p14:tracePt t="29831" x="6089650" y="577850"/>
          <p14:tracePt t="29842" x="6076950" y="565150"/>
          <p14:tracePt t="29855" x="6051550" y="552450"/>
          <p14:tracePt t="29920" x="6045200" y="552450"/>
          <p14:tracePt t="29928" x="6032500" y="552450"/>
          <p14:tracePt t="29936" x="6013450" y="558800"/>
          <p14:tracePt t="29949" x="6000750" y="571500"/>
          <p14:tracePt t="29962" x="5962650" y="609600"/>
          <p14:tracePt t="29976" x="5924550" y="628650"/>
          <p14:tracePt t="29989" x="5905500" y="654050"/>
          <p14:tracePt t="30006" x="5892800" y="673100"/>
          <p14:tracePt t="30019" x="5873750" y="698500"/>
          <p14:tracePt t="30029" x="5867400" y="704850"/>
          <p14:tracePt t="30042" x="5854700" y="736600"/>
          <p14:tracePt t="30055" x="5835650" y="774700"/>
          <p14:tracePt t="30069" x="5829300" y="787400"/>
          <p14:tracePt t="30082" x="5822950" y="819150"/>
          <p14:tracePt t="30097" x="5810250" y="844550"/>
          <p14:tracePt t="30109" x="5803900" y="863600"/>
          <p14:tracePt t="30123" x="5803900" y="901700"/>
          <p14:tracePt t="30136" x="5797550" y="939800"/>
          <p14:tracePt t="30149" x="5797550" y="965200"/>
          <p14:tracePt t="30163" x="5784850" y="996950"/>
          <p14:tracePt t="30177" x="5784850" y="1041400"/>
          <p14:tracePt t="30189" x="5784850" y="1060450"/>
          <p14:tracePt t="30202" x="5784850" y="1098550"/>
          <p14:tracePt t="30215" x="5791200" y="1143000"/>
          <p14:tracePt t="30229" x="5791200" y="1155700"/>
          <p14:tracePt t="30242" x="5803900" y="1187450"/>
          <p14:tracePt t="30255" x="5810250" y="1206500"/>
          <p14:tracePt t="30287" x="5816600" y="1212850"/>
          <p14:tracePt t="30328" x="0" y="0"/>
        </p14:tracePtLst>
        <p14:tracePtLst>
          <p14:tracePt t="43121" x="6045200" y="2774950"/>
          <p14:tracePt t="43160" x="6045200" y="2768600"/>
          <p14:tracePt t="43167" x="6045200" y="2749550"/>
          <p14:tracePt t="43177" x="6070600" y="2724150"/>
          <p14:tracePt t="43188" x="6083300" y="2711450"/>
          <p14:tracePt t="43202" x="6134100" y="2679700"/>
          <p14:tracePt t="43216" x="6184900" y="2647950"/>
          <p14:tracePt t="43228" x="6223000" y="2641600"/>
          <p14:tracePt t="43242" x="6375400" y="2590800"/>
          <p14:tracePt t="43255" x="6470650" y="2584450"/>
          <p14:tracePt t="43268" x="6508750" y="2584450"/>
          <p14:tracePt t="43282" x="6604000" y="2571750"/>
          <p14:tracePt t="43295" x="6661150" y="2571750"/>
          <p14:tracePt t="43308" x="6686550" y="2571750"/>
          <p14:tracePt t="43322" x="6711950" y="2571750"/>
          <p14:tracePt t="43335" x="6737350" y="2571750"/>
          <p14:tracePt t="43348" x="6756400" y="2571750"/>
          <p14:tracePt t="43362" x="6800850" y="2571750"/>
          <p14:tracePt t="43375" x="6832600" y="2584450"/>
          <p14:tracePt t="43388" x="6851650" y="2584450"/>
          <p14:tracePt t="43402" x="6896100" y="2603500"/>
          <p14:tracePt t="43415" x="6953250" y="2616200"/>
          <p14:tracePt t="43428" x="6991350" y="2622550"/>
          <p14:tracePt t="43442" x="7035800" y="2635250"/>
          <p14:tracePt t="43457" x="7092950" y="2635250"/>
          <p14:tracePt t="43468" x="7124700" y="2635250"/>
          <p14:tracePt t="43482" x="7156450" y="2635250"/>
          <p14:tracePt t="43495" x="7188200" y="2609850"/>
          <p14:tracePt t="43508" x="7207250" y="2590800"/>
          <p14:tracePt t="43522" x="7226300" y="2578100"/>
          <p14:tracePt t="43536" x="7251700" y="2552700"/>
          <p14:tracePt t="43549" x="7270750" y="2533650"/>
          <p14:tracePt t="43562" x="7283450" y="2520950"/>
          <p14:tracePt t="43575" x="7308850" y="2501900"/>
          <p14:tracePt t="43588" x="7308850" y="2495550"/>
          <p14:tracePt t="43602" x="7321550" y="2489200"/>
          <p14:tracePt t="43615" x="7334250" y="2482850"/>
          <p14:tracePt t="43640" x="7340600" y="2482850"/>
          <p14:tracePt t="43647" x="7346950" y="2476500"/>
          <p14:tracePt t="43663" x="7353300" y="2476500"/>
          <p14:tracePt t="43769" x="7353300" y="2495550"/>
          <p14:tracePt t="43776" x="7353300" y="2514600"/>
          <p14:tracePt t="43785" x="7340600" y="2546350"/>
          <p14:tracePt t="43792" x="7308850" y="2571750"/>
          <p14:tracePt t="43802" x="7277100" y="2603500"/>
          <p14:tracePt t="43815" x="7175500" y="2679700"/>
          <p14:tracePt t="43830" x="7124700" y="2717800"/>
          <p14:tracePt t="43842" x="7016750" y="2794000"/>
          <p14:tracePt t="43856" x="6908800" y="2876550"/>
          <p14:tracePt t="43868" x="6845300" y="2927350"/>
          <p14:tracePt t="43882" x="6769100" y="2978150"/>
          <p14:tracePt t="43895" x="6705600" y="2997200"/>
          <p14:tracePt t="43908" x="6692900" y="2997200"/>
          <p14:tracePt t="43911" x="6673850" y="2997200"/>
          <p14:tracePt t="43922" x="6654800" y="2997200"/>
          <p14:tracePt t="43935" x="6629400" y="2997200"/>
          <p14:tracePt t="43948" x="6610350" y="2997200"/>
          <p14:tracePt t="43962" x="6584950" y="2997200"/>
          <p14:tracePt t="43975" x="6572250" y="2997200"/>
          <p14:tracePt t="43992" x="6565900" y="2997200"/>
          <p14:tracePt t="44002" x="6559550" y="2997200"/>
          <p14:tracePt t="44017" x="6553200" y="2997200"/>
          <p14:tracePt t="44050" x="6546850" y="2997200"/>
          <p14:tracePt t="44136" x="6546850" y="2990850"/>
          <p14:tracePt t="44144" x="6553200" y="2978150"/>
          <p14:tracePt t="44152" x="6578600" y="2959100"/>
          <p14:tracePt t="44162" x="6616700" y="2933700"/>
          <p14:tracePt t="44176" x="6724650" y="2870200"/>
          <p14:tracePt t="44190" x="6800850" y="2844800"/>
          <p14:tracePt t="44202" x="6946900" y="2787650"/>
          <p14:tracePt t="44215" x="7086600" y="2749550"/>
          <p14:tracePt t="44228" x="7150100" y="2724150"/>
          <p14:tracePt t="44242" x="7251700" y="2692400"/>
          <p14:tracePt t="44255" x="7321550" y="2654300"/>
          <p14:tracePt t="44268" x="7340600" y="2654300"/>
          <p14:tracePt t="44282" x="7366000" y="2635250"/>
          <p14:tracePt t="44296" x="7385050" y="2622550"/>
          <p14:tracePt t="44312" x="7397750" y="2616200"/>
          <p14:tracePt t="44328" x="7397750" y="2609850"/>
          <p14:tracePt t="44344" x="7404100" y="2609850"/>
          <p14:tracePt t="44424" x="7410450" y="2603500"/>
          <p14:tracePt t="44432" x="7416800" y="2603500"/>
          <p14:tracePt t="44448" x="7423150" y="2603500"/>
          <p14:tracePt t="44455" x="7429500" y="2597150"/>
          <p14:tracePt t="44473" x="7435850" y="2590800"/>
          <p14:tracePt t="44479" x="7442200" y="2590800"/>
          <p14:tracePt t="44487" x="7454900" y="2584450"/>
          <p14:tracePt t="44599" x="7410450" y="2590800"/>
          <p14:tracePt t="44608" x="7346950" y="2603500"/>
          <p14:tracePt t="44615" x="7258050" y="2635250"/>
          <p14:tracePt t="44628" x="7181850" y="2647950"/>
          <p14:tracePt t="44643" x="7042150" y="2705100"/>
          <p14:tracePt t="44655" x="6908800" y="2736850"/>
          <p14:tracePt t="44668" x="6877050" y="2743200"/>
          <p14:tracePt t="44682" x="6775450" y="2774950"/>
          <p14:tracePt t="44695" x="6705600" y="2781300"/>
          <p14:tracePt t="44708" x="6686550" y="2781300"/>
          <p14:tracePt t="44722" x="6642100" y="2800350"/>
          <p14:tracePt t="44735" x="6616700" y="2800350"/>
          <p14:tracePt t="44748" x="6610350" y="2800350"/>
          <p14:tracePt t="44762" x="6604000" y="2800350"/>
          <p14:tracePt t="45010" x="6597650" y="2806700"/>
          <p14:tracePt t="45015" x="6584950" y="2819400"/>
          <p14:tracePt t="45024" x="6565900" y="2844800"/>
          <p14:tracePt t="45033" x="6553200" y="2851150"/>
          <p14:tracePt t="45042" x="6540500" y="2863850"/>
          <p14:tracePt t="45055" x="6489700" y="2908300"/>
          <p14:tracePt t="45068" x="6470650" y="2921000"/>
          <p14:tracePt t="45081" x="6438900" y="2940050"/>
          <p14:tracePt t="45096" x="6419850" y="2959100"/>
          <p14:tracePt t="45108" x="6407150" y="2971800"/>
          <p14:tracePt t="45121" x="6400800" y="2978150"/>
          <p14:tracePt t="45288" x="6419850" y="2978150"/>
          <p14:tracePt t="45296" x="6464300" y="2978150"/>
          <p14:tracePt t="45303" x="6508750" y="2965450"/>
          <p14:tracePt t="45312" x="6578600" y="2946400"/>
          <p14:tracePt t="45321" x="6692900" y="2914650"/>
          <p14:tracePt t="45335" x="6845300" y="2882900"/>
          <p14:tracePt t="45348" x="6959600" y="2851150"/>
          <p14:tracePt t="45362" x="7137400" y="2806700"/>
          <p14:tracePt t="45375" x="7289800" y="2762250"/>
          <p14:tracePt t="45388" x="7359650" y="2736850"/>
          <p14:tracePt t="45401" x="7531100" y="2692400"/>
          <p14:tracePt t="45415" x="7670800" y="2641600"/>
          <p14:tracePt t="45429" x="7734300" y="2628900"/>
          <p14:tracePt t="45442" x="7804150" y="2590800"/>
          <p14:tracePt t="45455" x="7854950" y="2571750"/>
          <p14:tracePt t="45468" x="7867650" y="2559050"/>
          <p14:tracePt t="45482" x="7880350" y="2552700"/>
          <p14:tracePt t="45495" x="7886700" y="2546350"/>
          <p14:tracePt t="45508" x="7893050" y="2540000"/>
          <p14:tracePt t="45522" x="7899400" y="2527300"/>
          <p14:tracePt t="45535" x="7899400" y="2514600"/>
          <p14:tracePt t="45548" x="7899400" y="2508250"/>
          <p14:tracePt t="45563" x="7899400" y="2501900"/>
          <p14:tracePt t="45673" x="7886700" y="2495550"/>
          <p14:tracePt t="45679" x="7861300" y="2501900"/>
          <p14:tracePt t="45689" x="7804150" y="2527300"/>
          <p14:tracePt t="45696" x="7759700" y="2540000"/>
          <p14:tracePt t="45708" x="7696200" y="2571750"/>
          <p14:tracePt t="45721" x="7588250" y="2628900"/>
          <p14:tracePt t="45736" x="7473950" y="2698750"/>
          <p14:tracePt t="45748" x="7416800" y="2730500"/>
          <p14:tracePt t="45761" x="7296150" y="2819400"/>
          <p14:tracePt t="45775" x="7175500" y="2901950"/>
          <p14:tracePt t="45788" x="7131050" y="2933700"/>
          <p14:tracePt t="45802" x="7067550" y="2978150"/>
          <p14:tracePt t="45815" x="6985000" y="3003550"/>
          <p14:tracePt t="45828" x="6940550" y="3009900"/>
          <p14:tracePt t="45841" x="6851650" y="3016250"/>
          <p14:tracePt t="45855" x="6750050" y="3016250"/>
          <p14:tracePt t="45868" x="6711950" y="3016250"/>
          <p14:tracePt t="45882" x="6635750" y="3016250"/>
          <p14:tracePt t="45895" x="6572250" y="3016250"/>
          <p14:tracePt t="45908" x="6553200" y="3016250"/>
          <p14:tracePt t="45921" x="6527800" y="3016250"/>
          <p14:tracePt t="45935" x="6515100" y="3016250"/>
          <p14:tracePt t="45962" x="6508750" y="3016250"/>
          <p14:tracePt t="46040" x="6521450" y="3016250"/>
          <p14:tracePt t="46049" x="6546850" y="3016250"/>
          <p14:tracePt t="46056" x="6584950" y="2997200"/>
          <p14:tracePt t="46069" x="6654800" y="2965450"/>
          <p14:tracePt t="46082" x="6781800" y="2921000"/>
          <p14:tracePt t="46095" x="6902450" y="2857500"/>
          <p14:tracePt t="46108" x="6965950" y="2832100"/>
          <p14:tracePt t="46122" x="7073900" y="2781300"/>
          <p14:tracePt t="46135" x="7175500" y="2724150"/>
          <p14:tracePt t="46148" x="7219950" y="2698750"/>
          <p14:tracePt t="46162" x="7296150" y="2654300"/>
          <p14:tracePt t="46175" x="7353300" y="2616200"/>
          <p14:tracePt t="46188" x="7378700" y="2603500"/>
          <p14:tracePt t="46202" x="7423150" y="2565400"/>
          <p14:tracePt t="46215" x="7435850" y="2559050"/>
          <p14:tracePt t="46232" x="7442200" y="2552700"/>
          <p14:tracePt t="46392" x="7442200" y="2559050"/>
          <p14:tracePt t="46400" x="7410450" y="2578100"/>
          <p14:tracePt t="46409" x="7378700" y="2603500"/>
          <p14:tracePt t="46416" x="7321550" y="2628900"/>
          <p14:tracePt t="46428" x="7258050" y="2654300"/>
          <p14:tracePt t="46441" x="7086600" y="2717800"/>
          <p14:tracePt t="46455" x="6908800" y="2787650"/>
          <p14:tracePt t="46468" x="6826250" y="2800350"/>
          <p14:tracePt t="46482" x="6661150" y="2844800"/>
          <p14:tracePt t="46495" x="6515100" y="2863850"/>
          <p14:tracePt t="46509" x="6470650" y="2870200"/>
          <p14:tracePt t="46522" x="6426200" y="2876550"/>
          <p14:tracePt t="46535" x="6381750" y="2889250"/>
          <p14:tracePt t="46549" x="6362700" y="2895600"/>
          <p14:tracePt t="46562" x="6356350" y="2895600"/>
          <p14:tracePt t="46730" x="6369050" y="2895600"/>
          <p14:tracePt t="46737" x="6400800" y="2895600"/>
          <p14:tracePt t="46744" x="6432550" y="2895600"/>
          <p14:tracePt t="46753" x="6496050" y="2889250"/>
          <p14:tracePt t="46762" x="6572250" y="2876550"/>
          <p14:tracePt t="46775" x="6756400" y="2851150"/>
          <p14:tracePt t="46788" x="6851650" y="2832100"/>
          <p14:tracePt t="46801" x="7048500" y="2774950"/>
          <p14:tracePt t="46815" x="7264400" y="2698750"/>
          <p14:tracePt t="46828" x="7353300" y="2660650"/>
          <p14:tracePt t="46842" x="7499350" y="2590800"/>
          <p14:tracePt t="46855" x="7588250" y="2533650"/>
          <p14:tracePt t="46868" x="7620000" y="2514600"/>
          <p14:tracePt t="46882" x="7677150" y="2495550"/>
          <p14:tracePt t="46895" x="7689850" y="2489200"/>
          <p14:tracePt t="46908" x="7696200" y="2489200"/>
          <p14:tracePt t="46911" x="7696200" y="2482850"/>
          <p14:tracePt t="47144" x="7664450" y="2495550"/>
          <p14:tracePt t="47144" x="0" y="0"/>
        </p14:tracePtLst>
        <p14:tracePtLst>
          <p14:tracePt t="55712" x="6381750" y="2851150"/>
          <p14:tracePt t="55840" x="6381750" y="2838450"/>
          <p14:tracePt t="55856" x="6381750" y="2832100"/>
          <p14:tracePt t="55864" x="6388100" y="2832100"/>
          <p14:tracePt t="55872" x="6400800" y="2825750"/>
          <p14:tracePt t="55881" x="6426200" y="2825750"/>
          <p14:tracePt t="55895" x="6508750" y="2806700"/>
          <p14:tracePt t="55909" x="6553200" y="2806700"/>
          <p14:tracePt t="55923" x="6642100" y="2806700"/>
          <p14:tracePt t="55934" x="6692900" y="2800350"/>
          <p14:tracePt t="55948" x="6762750" y="2800350"/>
          <p14:tracePt t="55961" x="6832600" y="2794000"/>
          <p14:tracePt t="55974" x="6864350" y="2794000"/>
          <p14:tracePt t="55988" x="6902450" y="2781300"/>
          <p14:tracePt t="56003" x="6953250" y="2774950"/>
          <p14:tracePt t="56014" x="6972300" y="2768600"/>
          <p14:tracePt t="56028" x="7048500" y="2749550"/>
          <p14:tracePt t="56042" x="7124700" y="2730500"/>
          <p14:tracePt t="56056" x="7226300" y="2711450"/>
          <p14:tracePt t="56068" x="7277100" y="2705100"/>
          <p14:tracePt t="56082" x="7372350" y="2686050"/>
          <p14:tracePt t="56096" x="7486650" y="2673350"/>
          <p14:tracePt t="56108" x="7537450" y="2654300"/>
          <p14:tracePt t="56121" x="7645400" y="2622550"/>
          <p14:tracePt t="56135" x="7689850" y="2609850"/>
          <p14:tracePt t="56148" x="7823200" y="2546350"/>
          <p14:tracePt t="56161" x="7905750" y="2508250"/>
          <p14:tracePt t="56176" x="7975600" y="2470150"/>
          <p14:tracePt t="56188" x="8013700" y="2444750"/>
          <p14:tracePt t="56201" x="8070850" y="2413000"/>
          <p14:tracePt t="56214" x="8102600" y="2393950"/>
          <p14:tracePt t="56216" x="8134350" y="2381250"/>
          <p14:tracePt t="56228" x="8172450" y="2355850"/>
          <p14:tracePt t="56241" x="8210550" y="2330450"/>
          <p14:tracePt t="56256" x="8255000" y="2305050"/>
          <p14:tracePt t="56268" x="8293100" y="2273300"/>
          <p14:tracePt t="56282" x="8324850" y="2247900"/>
          <p14:tracePt t="56295" x="8331200" y="2235200"/>
          <p14:tracePt t="56308" x="8369300" y="2209800"/>
          <p14:tracePt t="56321" x="8382000" y="2197100"/>
          <p14:tracePt t="56334" x="8388350" y="2184400"/>
          <p14:tracePt t="56349" x="8401050" y="2159000"/>
          <p14:tracePt t="56361" x="8420100" y="2127250"/>
          <p14:tracePt t="56376" x="8420100" y="2108200"/>
          <p14:tracePt t="56388" x="8426450" y="2089150"/>
          <p14:tracePt t="56401" x="8432800" y="2063750"/>
          <p14:tracePt t="56414" x="8432800" y="2044700"/>
          <p14:tracePt t="56416" x="8432800" y="2038350"/>
          <p14:tracePt t="56428" x="8432800" y="2019300"/>
          <p14:tracePt t="56441" x="8432800" y="1993900"/>
          <p14:tracePt t="56454" x="8432800" y="1981200"/>
          <p14:tracePt t="56468" x="8432800" y="1955800"/>
          <p14:tracePt t="56481" x="8432800" y="1924050"/>
          <p14:tracePt t="56494" x="8432800" y="1917700"/>
          <p14:tracePt t="56508" x="8420100" y="1905000"/>
          <p14:tracePt t="56521" x="8413750" y="1892300"/>
          <p14:tracePt t="56607" x="8413750" y="1885950"/>
          <p14:tracePt t="56624" x="8407400" y="1885950"/>
          <p14:tracePt t="56632" x="8401050" y="1885950"/>
          <p14:tracePt t="56640" x="8382000" y="1885950"/>
          <p14:tracePt t="56647" x="8362950" y="1885950"/>
          <p14:tracePt t="56656" x="8337550" y="1898650"/>
          <p14:tracePt t="56668" x="8293100" y="1917700"/>
          <p14:tracePt t="56681" x="8197850" y="1955800"/>
          <p14:tracePt t="56694" x="8153400" y="1962150"/>
          <p14:tracePt t="56708" x="8064500" y="1993900"/>
          <p14:tracePt t="56722" x="8001000" y="2012950"/>
          <p14:tracePt t="56735" x="7943850" y="2032000"/>
          <p14:tracePt t="56748" x="7924800" y="2044700"/>
          <p14:tracePt t="56761" x="7880350" y="2070100"/>
          <p14:tracePt t="56775" x="7835900" y="2101850"/>
          <p14:tracePt t="56788" x="7816850" y="2127250"/>
          <p14:tracePt t="56802" x="7766050" y="2178050"/>
          <p14:tracePt t="56815" x="7747000" y="2203450"/>
          <p14:tracePt t="56829" x="7702550" y="2247900"/>
          <p14:tracePt t="56841" x="7664450" y="2298700"/>
          <p14:tracePt t="56854" x="7639050" y="2324100"/>
          <p14:tracePt t="56868" x="7613650" y="2355850"/>
          <p14:tracePt t="56882" x="7594600" y="2381250"/>
          <p14:tracePt t="56896" x="7537450" y="2432050"/>
          <p14:tracePt t="56909" x="7531100" y="2438400"/>
          <p14:tracePt t="56913" x="7505700" y="2457450"/>
          <p14:tracePt t="56921" x="7480300" y="2470150"/>
          <p14:tracePt t="56934" x="7461250" y="2489200"/>
          <p14:tracePt t="56948" x="7410450" y="2533650"/>
          <p14:tracePt t="56961" x="7359650" y="2584450"/>
          <p14:tracePt t="56975" x="7302500" y="2635250"/>
          <p14:tracePt t="56988" x="7270750" y="2667000"/>
          <p14:tracePt t="57002" x="7232650" y="2717800"/>
          <p14:tracePt t="57014" x="7219950" y="2730500"/>
          <p14:tracePt t="57028" x="7194550" y="2762250"/>
          <p14:tracePt t="57041" x="7175500" y="2787650"/>
          <p14:tracePt t="57056" x="7169150" y="2794000"/>
          <p14:tracePt t="57068" x="7162800" y="2806700"/>
          <p14:tracePt t="57088" x="7156450" y="2813050"/>
          <p14:tracePt t="57120" x="7150100" y="2819400"/>
          <p14:tracePt t="57312" x="7162800" y="2819400"/>
          <p14:tracePt t="57319" x="7175500" y="2819400"/>
          <p14:tracePt t="57327" x="7200900" y="2794000"/>
          <p14:tracePt t="57336" x="7245350" y="2768600"/>
          <p14:tracePt t="57348" x="7302500" y="2736850"/>
          <p14:tracePt t="57361" x="7442200" y="2660650"/>
          <p14:tracePt t="57376" x="7581900" y="2584450"/>
          <p14:tracePt t="57388" x="7658100" y="2552700"/>
          <p14:tracePt t="57401" x="7797800" y="2489200"/>
          <p14:tracePt t="57415" x="7943850" y="2425700"/>
          <p14:tracePt t="57428" x="7994650" y="2406650"/>
          <p14:tracePt t="57441" x="8096250" y="2349500"/>
          <p14:tracePt t="57455" x="8178800" y="2305050"/>
          <p14:tracePt t="57468" x="8229600" y="2279650"/>
          <p14:tracePt t="57481" x="8286750" y="2228850"/>
          <p14:tracePt t="57494" x="8312150" y="2216150"/>
          <p14:tracePt t="57496" x="8324850" y="2197100"/>
          <p14:tracePt t="57508" x="8337550" y="2178050"/>
          <p14:tracePt t="57521" x="8350250" y="2152650"/>
          <p14:tracePt t="57536" x="8356600" y="2127250"/>
          <p14:tracePt t="57552" x="8356600" y="2108200"/>
          <p14:tracePt t="57568" x="8356600" y="2101850"/>
          <p14:tracePt t="57576" x="8356600" y="2095500"/>
          <p14:tracePt t="57593" x="8356600" y="2089150"/>
          <p14:tracePt t="57601" x="8356600" y="2082800"/>
          <p14:tracePt t="57624" x="8356600" y="2076450"/>
          <p14:tracePt t="57631" x="8343900" y="2070100"/>
          <p14:tracePt t="57641" x="8331200" y="2070100"/>
          <p14:tracePt t="57654" x="8312150" y="2063750"/>
          <p14:tracePt t="57668" x="8255000" y="2051050"/>
          <p14:tracePt t="57681" x="8191500" y="2038350"/>
          <p14:tracePt t="57694" x="8159750" y="2032000"/>
          <p14:tracePt t="57695" x="8134350" y="2032000"/>
          <p14:tracePt t="57708" x="8096250" y="2025650"/>
          <p14:tracePt t="57723" x="8039100" y="2012950"/>
          <p14:tracePt t="57735" x="7994650" y="2006600"/>
          <p14:tracePt t="57748" x="7975600" y="2006600"/>
          <p14:tracePt t="57761" x="7943850" y="2006600"/>
          <p14:tracePt t="57774" x="7924800" y="2006600"/>
          <p14:tracePt t="57789" x="7880350" y="2012950"/>
          <p14:tracePt t="57802" x="7842250" y="2019300"/>
          <p14:tracePt t="57814" x="7804150" y="2044700"/>
          <p14:tracePt t="57829" x="7753350" y="2082800"/>
          <p14:tracePt t="57841" x="7696200" y="2139950"/>
          <p14:tracePt t="57856" x="7645400" y="2203450"/>
          <p14:tracePt t="57868" x="7620000" y="2222500"/>
          <p14:tracePt t="57881" x="7543800" y="2298700"/>
          <p14:tracePt t="57894" x="7518400" y="2324100"/>
          <p14:tracePt t="57895" x="7505700" y="2343150"/>
          <p14:tracePt t="57909" x="7486650" y="2362200"/>
          <p14:tracePt t="57921" x="7467600" y="2387600"/>
          <p14:tracePt t="57934" x="7461250" y="2393950"/>
          <p14:tracePt t="57948" x="7454900" y="2413000"/>
          <p14:tracePt t="57961" x="7448550" y="2419350"/>
          <p14:tracePt t="57974" x="7442200" y="2419350"/>
          <p14:tracePt t="57988" x="7435850" y="2432050"/>
          <p14:tracePt t="58001" x="7429500" y="2444750"/>
          <p14:tracePt t="58014" x="7423150" y="2451100"/>
          <p14:tracePt t="58028" x="7416800" y="2463800"/>
          <p14:tracePt t="58041" x="7410450" y="2482850"/>
          <p14:tracePt t="58068" x="7404100" y="2495550"/>
          <p14:tracePt t="58081" x="7404100" y="2508250"/>
          <p14:tracePt t="58094" x="7397750" y="2514600"/>
          <p14:tracePt t="58108" x="7397750" y="2520950"/>
          <p14:tracePt t="58121" x="7391400" y="2533650"/>
          <p14:tracePt t="58134" x="7391400" y="2540000"/>
          <p14:tracePt t="58148" x="7391400" y="2546350"/>
          <p14:tracePt t="58161" x="7391400" y="2552700"/>
          <p14:tracePt t="58184" x="7391400" y="2559050"/>
          <p14:tracePt t="58232" x="7391400" y="2565400"/>
          <p14:tracePt t="58264" x="7397750" y="2565400"/>
          <p14:tracePt t="58271" x="7410450" y="2565400"/>
          <p14:tracePt t="58282" x="7435850" y="2565400"/>
          <p14:tracePt t="58294" x="7461250" y="2565400"/>
          <p14:tracePt t="58308" x="7518400" y="2565400"/>
          <p14:tracePt t="58321" x="7537450" y="2565400"/>
          <p14:tracePt t="58334" x="7543800" y="2565400"/>
          <p14:tracePt t="58349" x="7550150" y="2565400"/>
          <p14:tracePt t="58833" x="0" y="0"/>
        </p14:tracePtLst>
        <p14:tracePtLst>
          <p14:tracePt t="59465" x="6737350" y="2838450"/>
          <p14:tracePt t="59511" x="6743700" y="2838450"/>
          <p14:tracePt t="59520" x="6756400" y="2825750"/>
          <p14:tracePt t="59528" x="6769100" y="2813050"/>
          <p14:tracePt t="59536" x="6800850" y="2794000"/>
          <p14:tracePt t="59548" x="6838950" y="2768600"/>
          <p14:tracePt t="59561" x="6934200" y="2717800"/>
          <p14:tracePt t="59574" x="7004050" y="2705100"/>
          <p14:tracePt t="59588" x="7232650" y="2647950"/>
          <p14:tracePt t="59601" x="7442200" y="2590800"/>
          <p14:tracePt t="59614" x="7550150" y="2559050"/>
          <p14:tracePt t="59628" x="7766050" y="2501900"/>
          <p14:tracePt t="59642" x="7931150" y="2457450"/>
          <p14:tracePt t="59654" x="8001000" y="2432050"/>
          <p14:tracePt t="59668" x="8115300" y="2374900"/>
          <p14:tracePt t="59681" x="8178800" y="2349500"/>
          <p14:tracePt t="59694" x="8216900" y="2336800"/>
          <p14:tracePt t="59708" x="8255000" y="2311400"/>
          <p14:tracePt t="59722" x="8286750" y="2292350"/>
          <p14:tracePt t="59736" x="8293100" y="2292350"/>
          <p14:tracePt t="59748" x="8299450" y="2286000"/>
          <p14:tracePt t="59784" x="8312150" y="2286000"/>
          <p14:tracePt t="59855" x="8318500" y="2286000"/>
          <p14:tracePt t="59863" x="8324850" y="2279650"/>
          <p14:tracePt t="59872" x="8331200" y="2279650"/>
          <p14:tracePt t="59881" x="8337550" y="2273300"/>
          <p14:tracePt t="59904" x="8350250" y="2266950"/>
          <p14:tracePt t="59912" x="8350250" y="2260600"/>
          <p14:tracePt t="59921" x="8356600" y="2260600"/>
          <p14:tracePt t="59934" x="8356600" y="2254250"/>
          <p14:tracePt t="59948" x="8375650" y="2241550"/>
          <p14:tracePt t="59961" x="8401050" y="2216150"/>
          <p14:tracePt t="59974" x="8407400" y="2203450"/>
          <p14:tracePt t="59988" x="8432800" y="2159000"/>
          <p14:tracePt t="60002" x="8464550" y="2120900"/>
          <p14:tracePt t="60014" x="8470900" y="2108200"/>
          <p14:tracePt t="60028" x="8483600" y="2089150"/>
          <p14:tracePt t="60041" x="8489950" y="2070100"/>
          <p14:tracePt t="60055" x="8496300" y="2057400"/>
          <p14:tracePt t="60068" x="8502650" y="2044700"/>
          <p14:tracePt t="60087" x="8502650" y="2038350"/>
          <p14:tracePt t="60215" x="8509000" y="2025650"/>
          <p14:tracePt t="60224" x="8515350" y="2019300"/>
          <p14:tracePt t="60240" x="8515350" y="2012950"/>
          <p14:tracePt t="60247" x="8521700" y="2006600"/>
          <p14:tracePt t="60255" x="8521700" y="1993900"/>
          <p14:tracePt t="60268" x="8528050" y="1987550"/>
          <p14:tracePt t="60282" x="8534400" y="1968500"/>
          <p14:tracePt t="60295" x="8534400" y="1955800"/>
          <p14:tracePt t="60308" x="8534400" y="1943100"/>
          <p14:tracePt t="60321" x="8534400" y="1930400"/>
          <p14:tracePt t="60336" x="8534400" y="1911350"/>
          <p14:tracePt t="60348" x="8534400" y="1905000"/>
          <p14:tracePt t="60361" x="8528050" y="1885950"/>
          <p14:tracePt t="60374" x="8521700" y="1879600"/>
          <p14:tracePt t="60388" x="8483600" y="1866900"/>
          <p14:tracePt t="60401" x="8426450" y="1854200"/>
          <p14:tracePt t="60414" x="8375650" y="1854200"/>
          <p14:tracePt t="60415" x="8337550" y="1854200"/>
          <p14:tracePt t="60428" x="8274050" y="1854200"/>
          <p14:tracePt t="60441" x="8147050" y="1854200"/>
          <p14:tracePt t="60454" x="8096250" y="1860550"/>
          <p14:tracePt t="60455" x="8045450" y="1873250"/>
          <p14:tracePt t="60468" x="8001000" y="1898650"/>
          <p14:tracePt t="60481" x="7899400" y="1955800"/>
          <p14:tracePt t="60494" x="7842250" y="2000250"/>
          <p14:tracePt t="60508" x="7734300" y="2089150"/>
          <p14:tracePt t="60521" x="7639050" y="2171700"/>
          <p14:tracePt t="60537" x="7562850" y="2235200"/>
          <p14:tracePt t="60549" x="7531100" y="2260600"/>
          <p14:tracePt t="60561" x="7473950" y="2330450"/>
          <p14:tracePt t="60575" x="7385050" y="2387600"/>
          <p14:tracePt t="60588" x="7366000" y="2406650"/>
          <p14:tracePt t="60601" x="7302500" y="2444750"/>
          <p14:tracePt t="60614" x="7283450" y="2463800"/>
          <p14:tracePt t="60616" x="7270750" y="2470150"/>
          <p14:tracePt t="60628" x="7251700" y="2476500"/>
          <p14:tracePt t="60642" x="7226300" y="2495550"/>
          <p14:tracePt t="60654" x="7219950" y="2501900"/>
          <p14:tracePt t="60656" x="7207250" y="2514600"/>
          <p14:tracePt t="60672" x="7200900" y="2514600"/>
          <p14:tracePt t="60681" x="7200900" y="2520950"/>
          <p14:tracePt t="60695" x="7188200" y="2527300"/>
          <p14:tracePt t="60712" x="7188200" y="2533650"/>
          <p14:tracePt t="60744" x="7181850" y="2533650"/>
          <p14:tracePt t="60760" x="7175500" y="2540000"/>
          <p14:tracePt t="60777" x="7169150" y="2546350"/>
          <p14:tracePt t="60785" x="7169150" y="2552700"/>
          <p14:tracePt t="60792" x="7162800" y="2552700"/>
          <p14:tracePt t="60855" x="0" y="0"/>
        </p14:tracePtLst>
        <p14:tracePtLst>
          <p14:tracePt t="64937" x="1454150" y="2901950"/>
          <p14:tracePt t="64952" x="1460500" y="2901950"/>
          <p14:tracePt t="64976" x="1466850" y="2901950"/>
          <p14:tracePt t="64984" x="1473200" y="2901950"/>
          <p14:tracePt t="64991" x="1479550" y="2895600"/>
          <p14:tracePt t="65001" x="1485900" y="2895600"/>
          <p14:tracePt t="65014" x="1492250" y="2882900"/>
          <p14:tracePt t="65027" x="1524000" y="2857500"/>
          <p14:tracePt t="65041" x="1555750" y="2819400"/>
          <p14:tracePt t="65054" x="1574800" y="2794000"/>
          <p14:tracePt t="65067" x="1606550" y="2768600"/>
          <p14:tracePt t="65081" x="1638300" y="2736850"/>
          <p14:tracePt t="65095" x="1670050" y="2692400"/>
          <p14:tracePt t="65108" x="1682750" y="2673350"/>
          <p14:tracePt t="65121" x="1714500" y="2647950"/>
          <p14:tracePt t="65134" x="1727200" y="2628900"/>
          <p14:tracePt t="65147" x="1746250" y="2609850"/>
          <p14:tracePt t="65161" x="1758950" y="2590800"/>
          <p14:tracePt t="65175" x="1765300" y="2578100"/>
          <p14:tracePt t="65188" x="1778000" y="2565400"/>
          <p14:tracePt t="65209" x="1784350" y="2552700"/>
          <p14:tracePt t="65248" x="1784350" y="2546350"/>
          <p14:tracePt t="65368" x="1797050" y="2552700"/>
          <p14:tracePt t="65378" x="1803400" y="2584450"/>
          <p14:tracePt t="65387" x="1816100" y="2609850"/>
          <p14:tracePt t="65402" x="1835150" y="2686050"/>
          <p14:tracePt t="65415" x="1854200" y="2711450"/>
          <p14:tracePt t="65417" x="1860550" y="2743200"/>
          <p14:tracePt t="65428" x="1879600" y="2768600"/>
          <p14:tracePt t="65441" x="1905000" y="2832100"/>
          <p14:tracePt t="65456" x="1924050" y="2870200"/>
          <p14:tracePt t="65468" x="1930400" y="2895600"/>
          <p14:tracePt t="65481" x="1943100" y="2914650"/>
          <p14:tracePt t="65494" x="1943100" y="2921000"/>
          <p14:tracePt t="65507" x="1955800" y="2933700"/>
          <p14:tracePt t="65521" x="1962150" y="2940050"/>
          <p14:tracePt t="65535" x="1974850" y="2959100"/>
          <p14:tracePt t="65561" x="1981200" y="2965450"/>
          <p14:tracePt t="65576" x="1987550" y="2965450"/>
          <p14:tracePt t="65591" x="1993900" y="2965450"/>
          <p14:tracePt t="65608" x="1993900" y="2971800"/>
          <p14:tracePt t="65640" x="2000250" y="2971800"/>
          <p14:tracePt t="65673" x="2000250" y="2978150"/>
          <p14:tracePt t="65689" x="2012950" y="2984500"/>
          <p14:tracePt t="65695" x="2012950" y="2990850"/>
          <p14:tracePt t="65712" x="2019300" y="2990850"/>
          <p14:tracePt t="65722" x="2019300" y="2997200"/>
          <p14:tracePt t="65727" x="2019300" y="3003550"/>
          <p14:tracePt t="65743" x="2025650" y="3009900"/>
          <p14:tracePt t="65816" x="2032000" y="3009900"/>
          <p14:tracePt t="65832" x="2051050" y="3003550"/>
          <p14:tracePt t="65841" x="2070100" y="2978150"/>
          <p14:tracePt t="65848" x="2082800" y="2959100"/>
          <p14:tracePt t="65855" x="2108200" y="2921000"/>
          <p14:tracePt t="65868" x="2139950" y="2889250"/>
          <p14:tracePt t="65881" x="2203450" y="2806700"/>
          <p14:tracePt t="65894" x="2222500" y="2774950"/>
          <p14:tracePt t="65908" x="2286000" y="2686050"/>
          <p14:tracePt t="65921" x="2311400" y="2616200"/>
          <p14:tracePt t="65934" x="2317750" y="2584450"/>
          <p14:tracePt t="65948" x="2349500" y="2520950"/>
          <p14:tracePt t="65961" x="2381250" y="2463800"/>
          <p14:tracePt t="65974" x="2387600" y="2438400"/>
          <p14:tracePt t="65987" x="2419350" y="2387600"/>
          <p14:tracePt t="66001" x="2432050" y="2362200"/>
          <p14:tracePt t="66014" x="2451100" y="2330450"/>
          <p14:tracePt t="66017" x="2457450" y="2317750"/>
          <p14:tracePt t="66027" x="2470150" y="2305050"/>
          <p14:tracePt t="66041" x="2482850" y="2273300"/>
          <p14:tracePt t="66054" x="2495550" y="2254250"/>
          <p14:tracePt t="66067" x="2514600" y="2228850"/>
          <p14:tracePt t="66081" x="2520950" y="2216150"/>
          <p14:tracePt t="66095" x="2533650" y="2209800"/>
          <p14:tracePt t="66107" x="2540000" y="2203450"/>
          <p14:tracePt t="66121" x="2546350" y="2197100"/>
          <p14:tracePt t="66240" x="2552700" y="2197100"/>
          <p14:tracePt t="66249" x="2571750" y="2197100"/>
          <p14:tracePt t="66256" x="2590800" y="2247900"/>
          <p14:tracePt t="66269" x="2628900" y="2292350"/>
          <p14:tracePt t="66284" x="2679700" y="2393950"/>
          <p14:tracePt t="66294" x="2717800" y="2451100"/>
          <p14:tracePt t="66307" x="2768600" y="2552700"/>
          <p14:tracePt t="66321" x="2832100" y="2679700"/>
          <p14:tracePt t="66336" x="2889250" y="2794000"/>
          <p14:tracePt t="66347" x="2901950" y="2832100"/>
          <p14:tracePt t="66361" x="2933700" y="2914650"/>
          <p14:tracePt t="66374" x="2952750" y="2946400"/>
          <p14:tracePt t="66387" x="2978150" y="2990850"/>
          <p14:tracePt t="66401" x="2990850" y="3028950"/>
          <p14:tracePt t="66414" x="3003550" y="3054350"/>
          <p14:tracePt t="66427" x="3009900" y="3073400"/>
          <p14:tracePt t="66441" x="3016250" y="3086100"/>
          <p14:tracePt t="66455" x="3016250" y="3092450"/>
          <p14:tracePt t="66467" x="3022600" y="3092450"/>
          <p14:tracePt t="66511" x="3022600" y="3098800"/>
          <p14:tracePt t="66560" x="3035300" y="3098800"/>
          <p14:tracePt t="66569" x="3048000" y="3092450"/>
          <p14:tracePt t="66576" x="3054350" y="3079750"/>
          <p14:tracePt t="66588" x="3079750" y="3060700"/>
          <p14:tracePt t="66601" x="3098800" y="3035300"/>
          <p14:tracePt t="66614" x="3124200" y="3009900"/>
          <p14:tracePt t="66628" x="3162300" y="2965450"/>
          <p14:tracePt t="66641" x="3206750" y="2895600"/>
          <p14:tracePt t="66654" x="3219450" y="2870200"/>
          <p14:tracePt t="66667" x="3270250" y="2794000"/>
          <p14:tracePt t="66681" x="3302000" y="2705100"/>
          <p14:tracePt t="66694" x="3333750" y="2641600"/>
          <p14:tracePt t="66707" x="3378200" y="2533650"/>
          <p14:tracePt t="66721" x="3460750" y="2387600"/>
          <p14:tracePt t="66734" x="3492500" y="2317750"/>
          <p14:tracePt t="66735" x="3543300" y="2235200"/>
          <p14:tracePt t="66747" x="3581400" y="2165350"/>
          <p14:tracePt t="66761" x="3657600" y="2032000"/>
          <p14:tracePt t="66775" x="3683000" y="1962150"/>
          <p14:tracePt t="66777" x="3708400" y="1911350"/>
          <p14:tracePt t="66788" x="3727450" y="1866900"/>
          <p14:tracePt t="66802" x="3765550" y="1784350"/>
          <p14:tracePt t="66814" x="3771900" y="1752600"/>
          <p14:tracePt t="66827" x="3784600" y="1708150"/>
          <p14:tracePt t="66841" x="3790950" y="1689100"/>
          <p14:tracePt t="66854" x="3797300" y="1676400"/>
          <p14:tracePt t="66952" x="3803650" y="1676400"/>
          <p14:tracePt t="66960" x="3822700" y="1676400"/>
          <p14:tracePt t="66971" x="3841750" y="1676400"/>
          <p14:tracePt t="66977" x="3860800" y="1676400"/>
          <p14:tracePt t="66988" x="3892550" y="1676400"/>
          <p14:tracePt t="67003" x="4000500" y="1701800"/>
          <p14:tracePt t="67014" x="4070350" y="1727200"/>
          <p14:tracePt t="67027" x="4178300" y="1778000"/>
          <p14:tracePt t="67041" x="4292600" y="1828800"/>
          <p14:tracePt t="67054" x="4349750" y="1866900"/>
          <p14:tracePt t="67067" x="4489450" y="1993900"/>
          <p14:tracePt t="67082" x="4622800" y="2133600"/>
          <p14:tracePt t="67095" x="4787900" y="2336800"/>
          <p14:tracePt t="67107" x="4876800" y="2432050"/>
          <p14:tracePt t="67121" x="5003800" y="2590800"/>
          <p14:tracePt t="67134" x="5048250" y="2647950"/>
          <p14:tracePt t="67136" x="5086350" y="2686050"/>
          <p14:tracePt t="67147" x="5092700" y="2698750"/>
          <p14:tracePt t="67161" x="5105400" y="2724150"/>
          <p14:tracePt t="67175" x="5111750" y="2730500"/>
          <p14:tracePt t="67424" x="5111750" y="2743200"/>
          <p14:tracePt t="67432" x="5111750" y="2762250"/>
          <p14:tracePt t="67441" x="5111750" y="2768600"/>
          <p14:tracePt t="67457" x="5118100" y="2813050"/>
          <p14:tracePt t="67467" x="5130800" y="2832100"/>
          <p14:tracePt t="67481" x="5143500" y="2876550"/>
          <p14:tracePt t="67494" x="5149850" y="2901950"/>
          <p14:tracePt t="67495" x="5149850" y="2940050"/>
          <p14:tracePt t="67507" x="5156200" y="2971800"/>
          <p14:tracePt t="67521" x="5162550" y="3035300"/>
          <p14:tracePt t="67535" x="5162550" y="3060700"/>
          <p14:tracePt t="67549" x="5168900" y="3079750"/>
          <p14:tracePt t="67561" x="5168900" y="3092450"/>
          <p14:tracePt t="67574" x="5168900" y="3098800"/>
          <p14:tracePt t="67587" x="5175250" y="3098800"/>
          <p14:tracePt t="67601" x="5175250" y="3105150"/>
          <p14:tracePt t="67648" x="0" y="0"/>
        </p14:tracePtLst>
        <p14:tracePtLst>
          <p14:tracePt t="68960" x="1511300" y="2984500"/>
          <p14:tracePt t="69024" x="1517650" y="2984500"/>
          <p14:tracePt t="69040" x="1530350" y="2984500"/>
          <p14:tracePt t="69048" x="1549400" y="2984500"/>
          <p14:tracePt t="69056" x="1562100" y="2978150"/>
          <p14:tracePt t="69067" x="1587500" y="2965450"/>
          <p14:tracePt t="69081" x="1625600" y="2933700"/>
          <p14:tracePt t="69096" x="1682750" y="2901950"/>
          <p14:tracePt t="69107" x="1720850" y="2876550"/>
          <p14:tracePt t="69121" x="1765300" y="2838450"/>
          <p14:tracePt t="69134" x="1797050" y="2813050"/>
          <p14:tracePt t="69147" x="1854200" y="2749550"/>
          <p14:tracePt t="69162" x="1879600" y="2717800"/>
          <p14:tracePt t="69174" x="1898650" y="2698750"/>
          <p14:tracePt t="69188" x="1917700" y="2679700"/>
          <p14:tracePt t="69201" x="1936750" y="2654300"/>
          <p14:tracePt t="69227" x="1936750" y="2647950"/>
          <p14:tracePt t="69241" x="1949450" y="2635250"/>
          <p14:tracePt t="69256" x="1949450" y="2628900"/>
          <p14:tracePt t="69267" x="1949450" y="2622550"/>
          <p14:tracePt t="69282" x="1949450" y="2616200"/>
          <p14:tracePt t="69294" x="1955800" y="2609850"/>
          <p14:tracePt t="69312" x="1962150" y="2603500"/>
          <p14:tracePt t="69426" x="1968500" y="2609850"/>
          <p14:tracePt t="69432" x="1968500" y="2641600"/>
          <p14:tracePt t="69441" x="1974850" y="2667000"/>
          <p14:tracePt t="69456" x="1981200" y="2736850"/>
          <p14:tracePt t="69467" x="1987550" y="2787650"/>
          <p14:tracePt t="69481" x="2006600" y="2870200"/>
          <p14:tracePt t="69494" x="2012950" y="2921000"/>
          <p14:tracePt t="69507" x="2025650" y="2984500"/>
          <p14:tracePt t="69521" x="2044700" y="3048000"/>
          <p14:tracePt t="69535" x="2057400" y="3079750"/>
          <p14:tracePt t="69549" x="2057400" y="3086100"/>
          <p14:tracePt t="69561" x="2063750" y="3105150"/>
          <p14:tracePt t="69775" x="0" y="0"/>
        </p14:tracePtLst>
        <p14:tracePtLst>
          <p14:tracePt t="80872" x="1758950" y="2743200"/>
          <p14:tracePt t="81083" x="1758950" y="2730500"/>
          <p14:tracePt t="81097" x="1771650" y="2724150"/>
          <p14:tracePt t="81103" x="1778000" y="2724150"/>
          <p14:tracePt t="81111" x="1790700" y="2711450"/>
          <p14:tracePt t="81120" x="1809750" y="2698750"/>
          <p14:tracePt t="81134" x="1822450" y="2692400"/>
          <p14:tracePt t="81147" x="1847850" y="2673350"/>
          <p14:tracePt t="81161" x="1898650" y="2641600"/>
          <p14:tracePt t="81173" x="1905000" y="2635250"/>
          <p14:tracePt t="81187" x="1955800" y="2603500"/>
          <p14:tracePt t="81200" x="1993900" y="2590800"/>
          <p14:tracePt t="81214" x="2012950" y="2578100"/>
          <p14:tracePt t="81227" x="2051050" y="2565400"/>
          <p14:tracePt t="81240" x="2082800" y="2552700"/>
          <p14:tracePt t="81255" x="2095500" y="2552700"/>
          <p14:tracePt t="81267" x="2120900" y="2533650"/>
          <p14:tracePt t="81280" x="2152650" y="2520950"/>
          <p14:tracePt t="81294" x="2165350" y="2520950"/>
          <p14:tracePt t="81307" x="2197100" y="2501900"/>
          <p14:tracePt t="81320" x="2216150" y="2495550"/>
          <p14:tracePt t="81333" x="2228850" y="2489200"/>
          <p14:tracePt t="81347" x="2241550" y="2476500"/>
          <p14:tracePt t="81361" x="2260600" y="2476500"/>
          <p14:tracePt t="81387" x="2273300" y="2470150"/>
          <p14:tracePt t="81400" x="2286000" y="2463800"/>
          <p14:tracePt t="81414" x="2292350" y="2457450"/>
          <p14:tracePt t="81428" x="2305050" y="2457450"/>
          <p14:tracePt t="81440" x="2324100" y="2444750"/>
          <p14:tracePt t="81455" x="2349500" y="2438400"/>
          <p14:tracePt t="81467" x="2355850" y="2438400"/>
          <p14:tracePt t="81480" x="2368550" y="2432050"/>
          <p14:tracePt t="81493" x="2387600" y="2432050"/>
          <p14:tracePt t="81507" x="2406650" y="2419350"/>
          <p14:tracePt t="81520" x="2425700" y="2419350"/>
          <p14:tracePt t="81536" x="2444750" y="2413000"/>
          <p14:tracePt t="81551" x="2451100" y="2413000"/>
          <p14:tracePt t="81560" x="2457450" y="2406650"/>
          <p14:tracePt t="81574" x="2463800" y="2406650"/>
          <p14:tracePt t="81587" x="2470150" y="2406650"/>
          <p14:tracePt t="81608" x="2476500" y="2400300"/>
          <p14:tracePt t="81615" x="2482850" y="2400300"/>
          <p14:tracePt t="81632" x="2489200" y="2400300"/>
          <p14:tracePt t="81640" x="2495550" y="2393950"/>
          <p14:tracePt t="81653" x="2501900" y="2393950"/>
          <p14:tracePt t="81667" x="2508250" y="2393950"/>
          <p14:tracePt t="81680" x="2520950" y="2393950"/>
          <p14:tracePt t="81712" x="2527300" y="2393950"/>
          <p14:tracePt t="81728" x="2540000" y="2381250"/>
          <p14:tracePt t="81744" x="2546350" y="2381250"/>
          <p14:tracePt t="81753" x="2559050" y="2381250"/>
          <p14:tracePt t="81760" x="2571750" y="2381250"/>
          <p14:tracePt t="81776" x="2584450" y="2381250"/>
          <p14:tracePt t="81787" x="2597150" y="2374900"/>
          <p14:tracePt t="81800" x="2609850" y="2368550"/>
          <p14:tracePt t="81814" x="2628900" y="2362200"/>
          <p14:tracePt t="81827" x="2647950" y="2355850"/>
          <p14:tracePt t="81840" x="2660650" y="2355850"/>
          <p14:tracePt t="81854" x="2673350" y="2355850"/>
          <p14:tracePt t="81867" x="2692400" y="2343150"/>
          <p14:tracePt t="81880" x="2717800" y="2336800"/>
          <p14:tracePt t="81907" x="2736850" y="2330450"/>
          <p14:tracePt t="81921" x="2762250" y="2311400"/>
          <p14:tracePt t="81934" x="2781300" y="2311400"/>
          <p14:tracePt t="81938" x="2787650" y="2305050"/>
          <p14:tracePt t="81947" x="2806700" y="2292350"/>
          <p14:tracePt t="81960" x="2851150" y="2266950"/>
          <p14:tracePt t="81975" x="2895600" y="2241550"/>
          <p14:tracePt t="81987" x="2914650" y="2222500"/>
          <p14:tracePt t="82002" x="2933700" y="2209800"/>
          <p14:tracePt t="82014" x="2940050" y="2203450"/>
          <p14:tracePt t="82027" x="2965450" y="2190750"/>
          <p14:tracePt t="82040" x="2978150" y="2184400"/>
          <p14:tracePt t="82054" x="2997200" y="2178050"/>
          <p14:tracePt t="82067" x="3009900" y="2165350"/>
          <p14:tracePt t="82081" x="3048000" y="2146300"/>
          <p14:tracePt t="82094" x="3079750" y="2120900"/>
          <p14:tracePt t="82107" x="3124200" y="2095500"/>
          <p14:tracePt t="82120" x="3194050" y="2070100"/>
          <p14:tracePt t="82133" x="3213100" y="2051050"/>
          <p14:tracePt t="82147" x="3276600" y="2032000"/>
          <p14:tracePt t="82162" x="3352800" y="2000250"/>
          <p14:tracePt t="82174" x="3390900" y="1987550"/>
          <p14:tracePt t="82190" x="3448050" y="1962150"/>
          <p14:tracePt t="82201" x="3498850" y="1936750"/>
          <p14:tracePt t="82213" x="3517900" y="1924050"/>
          <p14:tracePt t="82227" x="3568700" y="1892300"/>
          <p14:tracePt t="82240" x="3619500" y="1860550"/>
          <p14:tracePt t="82255" x="3663950" y="1828800"/>
          <p14:tracePt t="82267" x="3683000" y="1809750"/>
          <p14:tracePt t="82280" x="3733800" y="1771650"/>
          <p14:tracePt t="82294" x="3765550" y="1765300"/>
          <p14:tracePt t="82307" x="3829050" y="1733550"/>
          <p14:tracePt t="82320" x="3879850" y="1714500"/>
          <p14:tracePt t="82333" x="3898900" y="1708150"/>
          <p14:tracePt t="82348" x="3949700" y="1682750"/>
          <p14:tracePt t="82362" x="3975100" y="1670050"/>
          <p14:tracePt t="82374" x="4000500" y="1657350"/>
          <p14:tracePt t="82387" x="4032250" y="1638300"/>
          <p14:tracePt t="82400" x="4057650" y="1631950"/>
          <p14:tracePt t="82413" x="4070350" y="1619250"/>
          <p14:tracePt t="82428" x="4095750" y="1606550"/>
          <p14:tracePt t="82440" x="4114800" y="1593850"/>
          <p14:tracePt t="82455" x="4127500" y="1587500"/>
          <p14:tracePt t="82467" x="4146550" y="1568450"/>
          <p14:tracePt t="82480" x="4165600" y="1562100"/>
          <p14:tracePt t="82494" x="4171950" y="1555750"/>
          <p14:tracePt t="82507" x="4184650" y="1549400"/>
          <p14:tracePt t="82520" x="4191000" y="1543050"/>
          <p14:tracePt t="82534" x="4197350" y="1543050"/>
          <p14:tracePt t="82549" x="4210050" y="1530350"/>
          <p14:tracePt t="82568" x="4222750" y="1524000"/>
          <p14:tracePt t="82575" x="4229100" y="1524000"/>
          <p14:tracePt t="82599" x="4241800" y="1511300"/>
          <p14:tracePt t="82847" x="0" y="0"/>
        </p14:tracePtLst>
        <p14:tracePtLst>
          <p14:tracePt t="85409" x="1587500" y="6172200"/>
          <p14:tracePt t="85528" x="1593850" y="6172200"/>
          <p14:tracePt t="85536" x="1593850" y="6178550"/>
          <p14:tracePt t="85548" x="1606550" y="6178550"/>
          <p14:tracePt t="85560" x="1638300" y="6184900"/>
          <p14:tracePt t="85573" x="1657350" y="6184900"/>
          <p14:tracePt t="85587" x="1714500" y="6184900"/>
          <p14:tracePt t="85600" x="1778000" y="6184900"/>
          <p14:tracePt t="85613" x="1828800" y="6184900"/>
          <p14:tracePt t="85628" x="1879600" y="6184900"/>
          <p14:tracePt t="85640" x="1924050" y="6184900"/>
          <p14:tracePt t="85653" x="1949450" y="6184900"/>
          <p14:tracePt t="85667" x="1981200" y="6184900"/>
          <p14:tracePt t="85680" x="2025650" y="6184900"/>
          <p14:tracePt t="85694" x="2044700" y="6184900"/>
          <p14:tracePt t="85707" x="2076450" y="6184900"/>
          <p14:tracePt t="85721" x="2127250" y="6184900"/>
          <p14:tracePt t="85733" x="2146300" y="6184900"/>
          <p14:tracePt t="85747" x="2209800" y="6184900"/>
          <p14:tracePt t="85760" x="2286000" y="6184900"/>
          <p14:tracePt t="85775" x="2349500" y="6172200"/>
          <p14:tracePt t="85775" x="2400300" y="6165850"/>
          <p14:tracePt t="85787" x="2457450" y="6153150"/>
          <p14:tracePt t="85800" x="2565400" y="6134100"/>
          <p14:tracePt t="85813" x="2622550" y="6134100"/>
          <p14:tracePt t="85827" x="2736850" y="6121400"/>
          <p14:tracePt t="85840" x="2844800" y="6121400"/>
          <p14:tracePt t="85853" x="2889250" y="6121400"/>
          <p14:tracePt t="85867" x="2971800" y="6121400"/>
          <p14:tracePt t="85880" x="3016250" y="6121400"/>
          <p14:tracePt t="85893" x="3041650" y="6121400"/>
          <p14:tracePt t="85909" x="3073400" y="6121400"/>
          <p14:tracePt t="85921" x="3086100" y="6121400"/>
          <p14:tracePt t="85933" x="3092450" y="6121400"/>
          <p14:tracePt t="85947" x="3098800" y="6121400"/>
          <p14:tracePt t="85960" x="3105150" y="6121400"/>
          <p14:tracePt t="86395" x="3111500" y="6115050"/>
          <p14:tracePt t="86399" x="3124200" y="6108700"/>
          <p14:tracePt t="86407" x="3130550" y="6102350"/>
          <p14:tracePt t="86415" x="3149600" y="6102350"/>
          <p14:tracePt t="86427" x="3168650" y="6083300"/>
          <p14:tracePt t="86440" x="3194050" y="6057900"/>
          <p14:tracePt t="86454" x="3206750" y="6057900"/>
          <p14:tracePt t="86467" x="3219450" y="6038850"/>
          <p14:tracePt t="86480" x="3232150" y="6032500"/>
          <p14:tracePt t="86493" x="3238500" y="6026150"/>
          <p14:tracePt t="86507" x="3244850" y="6019800"/>
          <p14:tracePt t="86520" x="3251200" y="6013450"/>
          <p14:tracePt t="86559" x="3263900" y="6000750"/>
          <p14:tracePt t="86583" x="3270250" y="6000750"/>
          <p14:tracePt t="86600" x="3270250" y="5994400"/>
          <p14:tracePt t="86615" x="3282950" y="5994400"/>
          <p14:tracePt t="86632" x="3289300" y="5988050"/>
          <p14:tracePt t="86647" x="3289300" y="5981700"/>
          <p14:tracePt t="86655" x="3295650" y="5981700"/>
          <p14:tracePt t="86664" x="3302000" y="5975350"/>
          <p14:tracePt t="86680" x="3308350" y="5975350"/>
          <p14:tracePt t="86689" x="3314700" y="5969000"/>
          <p14:tracePt t="86695" x="3321050" y="5962650"/>
          <p14:tracePt t="86707" x="3327400" y="5956300"/>
          <p14:tracePt t="86722" x="3346450" y="5943600"/>
          <p14:tracePt t="86733" x="3359150" y="5930900"/>
          <p14:tracePt t="86747" x="3378200" y="5905500"/>
          <p14:tracePt t="86760" x="3397250" y="5873750"/>
          <p14:tracePt t="86774" x="3416300" y="5861050"/>
          <p14:tracePt t="86788" x="3441700" y="5816600"/>
          <p14:tracePt t="86800" x="3467100" y="5791200"/>
          <p14:tracePt t="86813" x="3467100" y="5778500"/>
          <p14:tracePt t="86827" x="3492500" y="5746750"/>
          <p14:tracePt t="86840" x="3530600" y="5683250"/>
          <p14:tracePt t="86853" x="3549650" y="5657850"/>
          <p14:tracePt t="86867" x="3581400" y="5607050"/>
          <p14:tracePt t="86880" x="3619500" y="5537200"/>
          <p14:tracePt t="86893" x="3644900" y="5499100"/>
          <p14:tracePt t="86908" x="3683000" y="5441950"/>
          <p14:tracePt t="86920" x="3714750" y="5378450"/>
          <p14:tracePt t="86933" x="3733800" y="5353050"/>
          <p14:tracePt t="86947" x="3765550" y="5308600"/>
          <p14:tracePt t="86960" x="3790950" y="5257800"/>
          <p14:tracePt t="86975" x="3829050" y="5187950"/>
          <p14:tracePt t="86987" x="3848100" y="5162550"/>
          <p14:tracePt t="87002" x="3886200" y="5092700"/>
          <p14:tracePt t="87013" x="3898900" y="5054600"/>
          <p14:tracePt t="87027" x="3937000" y="4997450"/>
          <p14:tracePt t="87040" x="3956050" y="4946650"/>
          <p14:tracePt t="87053" x="3975100" y="4921250"/>
          <p14:tracePt t="87067" x="4013200" y="4864100"/>
          <p14:tracePt t="87080" x="4057650" y="4806950"/>
          <p14:tracePt t="87096" x="4095750" y="4756150"/>
          <p14:tracePt t="87107" x="4121150" y="4724400"/>
          <p14:tracePt t="87120" x="4152900" y="4679950"/>
          <p14:tracePt t="87133" x="4171950" y="4654550"/>
          <p14:tracePt t="87147" x="4197350" y="4603750"/>
          <p14:tracePt t="87162" x="4216400" y="4552950"/>
          <p14:tracePt t="87173" x="4235450" y="4533900"/>
          <p14:tracePt t="87187" x="4248150" y="4476750"/>
          <p14:tracePt t="87200" x="4267200" y="4445000"/>
          <p14:tracePt t="87213" x="4273550" y="4425950"/>
          <p14:tracePt t="87227" x="4292600" y="4387850"/>
          <p14:tracePt t="87240" x="4311650" y="4362450"/>
          <p14:tracePt t="87255" x="4330700" y="4337050"/>
          <p14:tracePt t="87267" x="4330700" y="4330700"/>
          <p14:tracePt t="87280" x="4343400" y="4311650"/>
          <p14:tracePt t="87293" x="4349750" y="4305300"/>
          <p14:tracePt t="87307" x="4356100" y="4298950"/>
          <p14:tracePt t="87320" x="4356100" y="4286250"/>
          <p14:tracePt t="87333" x="4362450" y="4286250"/>
          <p14:tracePt t="87347" x="4368800" y="4273550"/>
          <p14:tracePt t="87373" x="4368800" y="4267200"/>
          <p14:tracePt t="87387" x="4375150" y="4267200"/>
          <p14:tracePt t="87407" x="4381500" y="4254500"/>
          <p14:tracePt t="87568" x="4387850" y="4248150"/>
          <p14:tracePt t="87696" x="0" y="0"/>
        </p14:tracePtLst>
        <p14:tracePtLst>
          <p14:tracePt t="88815" x="1866900" y="2552700"/>
          <p14:tracePt t="88960" x="1879600" y="2552700"/>
          <p14:tracePt t="88968" x="1924050" y="2540000"/>
          <p14:tracePt t="88976" x="1974850" y="2520950"/>
          <p14:tracePt t="88987" x="2032000" y="2508250"/>
          <p14:tracePt t="89001" x="2165350" y="2489200"/>
          <p14:tracePt t="89013" x="2228850" y="2482850"/>
          <p14:tracePt t="89027" x="2324100" y="2457450"/>
          <p14:tracePt t="89040" x="2374900" y="2425700"/>
          <p14:tracePt t="89054" x="2400300" y="2419350"/>
          <p14:tracePt t="89067" x="2463800" y="2400300"/>
          <p14:tracePt t="89080" x="2520950" y="2387600"/>
          <p14:tracePt t="89095" x="2578100" y="2362200"/>
          <p14:tracePt t="89107" x="2616200" y="2349500"/>
          <p14:tracePt t="89120" x="2647950" y="2330450"/>
          <p14:tracePt t="89133" x="2667000" y="2317750"/>
          <p14:tracePt t="89147" x="2692400" y="2298700"/>
          <p14:tracePt t="89161" x="2717800" y="2279650"/>
          <p14:tracePt t="89173" x="2743200" y="2260600"/>
          <p14:tracePt t="89187" x="2768600" y="2247900"/>
          <p14:tracePt t="89200" x="2819400" y="2216150"/>
          <p14:tracePt t="89214" x="2851150" y="2203450"/>
          <p14:tracePt t="89228" x="2901950" y="2178050"/>
          <p14:tracePt t="89240" x="2959100" y="2152650"/>
          <p14:tracePt t="89255" x="3016250" y="2133600"/>
          <p14:tracePt t="89267" x="3041650" y="2120900"/>
          <p14:tracePt t="89280" x="3092450" y="2101850"/>
          <p14:tracePt t="89293" x="3117850" y="2095500"/>
          <p14:tracePt t="89307" x="3162300" y="2082800"/>
          <p14:tracePt t="89320" x="3232150" y="2057400"/>
          <p14:tracePt t="89333" x="3270250" y="2044700"/>
          <p14:tracePt t="89348" x="3333750" y="2025650"/>
          <p14:tracePt t="89360" x="3397250" y="1993900"/>
          <p14:tracePt t="89373" x="3441700" y="1974850"/>
          <p14:tracePt t="89387" x="3524250" y="1936750"/>
          <p14:tracePt t="89400" x="3619500" y="1898650"/>
          <p14:tracePt t="89413" x="3670300" y="1879600"/>
          <p14:tracePt t="89427" x="3752850" y="1835150"/>
          <p14:tracePt t="89440" x="3829050" y="1790700"/>
          <p14:tracePt t="89455" x="3886200" y="1752600"/>
          <p14:tracePt t="89467" x="3911600" y="1739900"/>
          <p14:tracePt t="89480" x="3956050" y="1714500"/>
          <p14:tracePt t="89494" x="3981450" y="1689100"/>
          <p14:tracePt t="89496" x="4000500" y="1689100"/>
          <p14:tracePt t="89507" x="4038600" y="1670050"/>
          <p14:tracePt t="89520" x="4070350" y="1651000"/>
          <p14:tracePt t="89535" x="4095750" y="1631950"/>
          <p14:tracePt t="89548" x="4108450" y="1631950"/>
          <p14:tracePt t="89560" x="4121150" y="1619250"/>
          <p14:tracePt t="89574" x="4127500" y="1619250"/>
          <p14:tracePt t="89587" x="4146550" y="1606550"/>
          <p14:tracePt t="89600" x="4146550" y="1600200"/>
          <p14:tracePt t="89613" x="4152900" y="1600200"/>
          <p14:tracePt t="89631" x="4159250" y="1593850"/>
          <p14:tracePt t="89657" x="4165600" y="1587500"/>
          <p14:tracePt t="89663" x="4171950" y="1587500"/>
          <p14:tracePt t="89815" x="0" y="0"/>
        </p14:tracePtLst>
      </p14:laserTraceLst>
    </p:ext>
  </p:extLs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32FA6C-FDA9-415A-8EEA-9683EABC0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6563" y="0"/>
            <a:ext cx="11185437" cy="484748"/>
          </a:xfrm>
          <a:solidFill>
            <a:schemeClr val="bg1"/>
          </a:solidFill>
        </p:spPr>
        <p:txBody>
          <a:bodyPr/>
          <a:lstStyle/>
          <a:p>
            <a:r>
              <a:rPr lang="en-US" dirty="0"/>
              <a:t>Conductance in nanotubular structures</a:t>
            </a:r>
          </a:p>
        </p:txBody>
      </p:sp>
      <p:grpSp>
        <p:nvGrpSpPr>
          <p:cNvPr id="4" name="Group 6">
            <a:extLst>
              <a:ext uri="{FF2B5EF4-FFF2-40B4-BE49-F238E27FC236}">
                <a16:creationId xmlns:a16="http://schemas.microsoft.com/office/drawing/2014/main" id="{92CE39C9-3909-400F-AD24-5E545496033A}"/>
              </a:ext>
            </a:extLst>
          </p:cNvPr>
          <p:cNvGrpSpPr>
            <a:grpSpLocks/>
          </p:cNvGrpSpPr>
          <p:nvPr/>
        </p:nvGrpSpPr>
        <p:grpSpPr bwMode="auto">
          <a:xfrm>
            <a:off x="1159902" y="996659"/>
            <a:ext cx="8398862" cy="5105658"/>
            <a:chOff x="381000" y="1219200"/>
            <a:chExt cx="8401050" cy="5106638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A859F78B-0208-4DC9-833B-A68F73C5DFF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1000" y="1219200"/>
              <a:ext cx="8401050" cy="51066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TextBox 1">
              <a:extLst>
                <a:ext uri="{FF2B5EF4-FFF2-40B4-BE49-F238E27FC236}">
                  <a16:creationId xmlns:a16="http://schemas.microsoft.com/office/drawing/2014/main" id="{E25C880D-2A11-43F6-B1C2-1F32558FA6E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71600" y="3403187"/>
              <a:ext cx="1220847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14126" eaLnBrk="1" hangingPunct="1"/>
              <a:r>
                <a:rPr lang="en-US" altLang="en-US" sz="1799" b="0">
                  <a:solidFill>
                    <a:srgbClr val="000000"/>
                  </a:solidFill>
                  <a:latin typeface="Calibri" panose="020F0502020204030204" pitchFamily="34" charset="0"/>
                </a:rPr>
                <a:t>BFO matrix</a:t>
              </a:r>
            </a:p>
          </p:txBody>
        </p:sp>
        <p:sp>
          <p:nvSpPr>
            <p:cNvPr id="7" name="TextBox 3">
              <a:extLst>
                <a:ext uri="{FF2B5EF4-FFF2-40B4-BE49-F238E27FC236}">
                  <a16:creationId xmlns:a16="http://schemas.microsoft.com/office/drawing/2014/main" id="{4E10BB69-2CAD-4D20-BD08-202CDA2B534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53336" y="2209800"/>
              <a:ext cx="564129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14126" eaLnBrk="1" hangingPunct="1"/>
              <a:r>
                <a:rPr lang="en-US" altLang="en-US" sz="1799" b="0">
                  <a:solidFill>
                    <a:srgbClr val="000000"/>
                  </a:solidFill>
                  <a:latin typeface="Calibri" panose="020F0502020204030204" pitchFamily="34" charset="0"/>
                </a:rPr>
                <a:t>CFO</a:t>
              </a:r>
            </a:p>
          </p:txBody>
        </p:sp>
      </p:grpSp>
      <p:sp>
        <p:nvSpPr>
          <p:cNvPr id="8" name="TextBox 5">
            <a:extLst>
              <a:ext uri="{FF2B5EF4-FFF2-40B4-BE49-F238E27FC236}">
                <a16:creationId xmlns:a16="http://schemas.microsoft.com/office/drawing/2014/main" id="{34BF24A8-AC63-47E6-80A4-ECB63880BD83}"/>
              </a:ext>
            </a:extLst>
          </p:cNvPr>
          <p:cNvSpPr txBox="1">
            <a:spLocks noChangeArrowheads="1"/>
          </p:cNvSpPr>
          <p:nvPr/>
        </p:nvSpPr>
        <p:spPr bwMode="auto">
          <a:xfrm rot="5400000">
            <a:off x="7990242" y="1721869"/>
            <a:ext cx="1279192" cy="3697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914126" eaLnBrk="1" hangingPunct="1"/>
            <a:r>
              <a:rPr lang="en-US" altLang="en-US" sz="1799" b="0">
                <a:solidFill>
                  <a:srgbClr val="000000"/>
                </a:solidFill>
                <a:latin typeface="Calibri" panose="020F0502020204030204" pitchFamily="34" charset="0"/>
              </a:rPr>
              <a:t>Topography</a:t>
            </a:r>
          </a:p>
        </p:txBody>
      </p:sp>
      <p:sp>
        <p:nvSpPr>
          <p:cNvPr id="9" name="TextBox 10">
            <a:extLst>
              <a:ext uri="{FF2B5EF4-FFF2-40B4-BE49-F238E27FC236}">
                <a16:creationId xmlns:a16="http://schemas.microsoft.com/office/drawing/2014/main" id="{BF05F049-0817-4B18-9587-88DD7ED13100}"/>
              </a:ext>
            </a:extLst>
          </p:cNvPr>
          <p:cNvSpPr txBox="1">
            <a:spLocks noChangeArrowheads="1"/>
          </p:cNvSpPr>
          <p:nvPr/>
        </p:nvSpPr>
        <p:spPr bwMode="auto">
          <a:xfrm rot="5400000">
            <a:off x="7941044" y="3321655"/>
            <a:ext cx="1380765" cy="3697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914126" eaLnBrk="1" hangingPunct="1"/>
            <a:r>
              <a:rPr lang="en-US" altLang="en-US" sz="1799" b="0">
                <a:solidFill>
                  <a:srgbClr val="000000"/>
                </a:solidFill>
                <a:latin typeface="Calibri" panose="020F0502020204030204" pitchFamily="34" charset="0"/>
              </a:rPr>
              <a:t>Current Map</a:t>
            </a:r>
          </a:p>
        </p:txBody>
      </p:sp>
      <p:sp>
        <p:nvSpPr>
          <p:cNvPr id="10" name="TextBox 11">
            <a:extLst>
              <a:ext uri="{FF2B5EF4-FFF2-40B4-BE49-F238E27FC236}">
                <a16:creationId xmlns:a16="http://schemas.microsoft.com/office/drawing/2014/main" id="{1821A3E0-3CBF-4B70-90DB-F9E409560A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9555" y="6102317"/>
            <a:ext cx="1280415" cy="3692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914126" eaLnBrk="1" hangingPunct="1"/>
            <a:r>
              <a:rPr lang="en-US" altLang="en-US" sz="1799" b="0" dirty="0">
                <a:solidFill>
                  <a:srgbClr val="000000"/>
                </a:solidFill>
                <a:latin typeface="Calibri" panose="020F0502020204030204" pitchFamily="34" charset="0"/>
              </a:rPr>
              <a:t>Topography</a:t>
            </a:r>
          </a:p>
        </p:txBody>
      </p:sp>
      <p:sp>
        <p:nvSpPr>
          <p:cNvPr id="11" name="TextBox 12">
            <a:extLst>
              <a:ext uri="{FF2B5EF4-FFF2-40B4-BE49-F238E27FC236}">
                <a16:creationId xmlns:a16="http://schemas.microsoft.com/office/drawing/2014/main" id="{00130CD1-3558-4D3B-93DF-E937EF1DC5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83751" y="6105493"/>
            <a:ext cx="1380765" cy="3697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914126" eaLnBrk="1" hangingPunct="1"/>
            <a:r>
              <a:rPr lang="en-US" altLang="en-US" sz="1799" b="0">
                <a:solidFill>
                  <a:srgbClr val="000000"/>
                </a:solidFill>
                <a:latin typeface="Calibri" panose="020F0502020204030204" pitchFamily="34" charset="0"/>
              </a:rPr>
              <a:t>Current Map</a:t>
            </a:r>
          </a:p>
        </p:txBody>
      </p:sp>
      <p:sp>
        <p:nvSpPr>
          <p:cNvPr id="12" name="TextBox 13">
            <a:extLst>
              <a:ext uri="{FF2B5EF4-FFF2-40B4-BE49-F238E27FC236}">
                <a16:creationId xmlns:a16="http://schemas.microsoft.com/office/drawing/2014/main" id="{3ED83DBA-6DF1-4958-ADB9-6318C1C3AE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15676" y="6098414"/>
            <a:ext cx="1382353" cy="3682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914126" eaLnBrk="1" hangingPunct="1"/>
            <a:r>
              <a:rPr lang="en-US" altLang="en-US" sz="1799" b="0" dirty="0">
                <a:solidFill>
                  <a:srgbClr val="000000"/>
                </a:solidFill>
                <a:latin typeface="Calibri" panose="020F0502020204030204" pitchFamily="34" charset="0"/>
              </a:rPr>
              <a:t>Current Map</a:t>
            </a:r>
          </a:p>
        </p:txBody>
      </p:sp>
      <p:sp>
        <p:nvSpPr>
          <p:cNvPr id="13" name="TextBox 14">
            <a:extLst>
              <a:ext uri="{FF2B5EF4-FFF2-40B4-BE49-F238E27FC236}">
                <a16:creationId xmlns:a16="http://schemas.microsoft.com/office/drawing/2014/main" id="{782C639D-F30D-4841-95A5-9C3839FBA6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33969" y="6102317"/>
            <a:ext cx="1380765" cy="3682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914126" eaLnBrk="1" hangingPunct="1"/>
            <a:r>
              <a:rPr lang="en-US" altLang="en-US" sz="1799" b="0">
                <a:solidFill>
                  <a:srgbClr val="000000"/>
                </a:solidFill>
                <a:latin typeface="Calibri" panose="020F0502020204030204" pitchFamily="34" charset="0"/>
              </a:rPr>
              <a:t>Current Map</a:t>
            </a:r>
          </a:p>
        </p:txBody>
      </p:sp>
      <p:sp>
        <p:nvSpPr>
          <p:cNvPr id="14" name="Text Box 17">
            <a:extLst>
              <a:ext uri="{FF2B5EF4-FFF2-40B4-BE49-F238E27FC236}">
                <a16:creationId xmlns:a16="http://schemas.microsoft.com/office/drawing/2014/main" id="{D01BE95D-17C4-41EE-AB13-FD0ED9F139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59902" y="503794"/>
            <a:ext cx="804579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914126" eaLnBrk="1" hangingPunct="1"/>
            <a:r>
              <a:rPr lang="en-US" altLang="en-US" sz="2000" dirty="0">
                <a:solidFill>
                  <a:srgbClr val="000000"/>
                </a:solidFill>
              </a:rPr>
              <a:t>Probing electrochemistry through electronic degrees of freedom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ABF91D2-EBC0-446C-A084-22BCC8FECFA4}"/>
              </a:ext>
            </a:extLst>
          </p:cNvPr>
          <p:cNvSpPr/>
          <p:nvPr/>
        </p:nvSpPr>
        <p:spPr>
          <a:xfrm>
            <a:off x="9661236" y="1115200"/>
            <a:ext cx="2344951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cap="small" dirty="0">
                <a:latin typeface="Times New Roman" panose="02020603050405020304" pitchFamily="18" charset="0"/>
                <a:ea typeface="Times New Roman" panose="02020603050405020304" pitchFamily="18" charset="0"/>
              </a:rPr>
              <a:t>Y.H. Hsieh, E. </a:t>
            </a:r>
            <a:r>
              <a:rPr lang="en-US" cap="small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Strelcov</a:t>
            </a:r>
            <a:r>
              <a:rPr lang="en-US" cap="small" dirty="0">
                <a:latin typeface="Times New Roman" panose="02020603050405020304" pitchFamily="18" charset="0"/>
                <a:ea typeface="Times New Roman" panose="02020603050405020304" pitchFamily="18" charset="0"/>
              </a:rPr>
              <a:t>, J.M. </a:t>
            </a:r>
            <a:r>
              <a:rPr lang="en-US" cap="small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Liou</a:t>
            </a:r>
            <a:r>
              <a:rPr lang="en-US" cap="small" dirty="0">
                <a:latin typeface="Times New Roman" panose="02020603050405020304" pitchFamily="18" charset="0"/>
                <a:ea typeface="Times New Roman" panose="02020603050405020304" pitchFamily="18" charset="0"/>
              </a:rPr>
              <a:t>, C.Y. Shen, Y.C. Chen, S.V. Kalinin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, and </a:t>
            </a:r>
            <a:r>
              <a:rPr lang="en-US" cap="small" dirty="0">
                <a:latin typeface="Times New Roman" panose="02020603050405020304" pitchFamily="18" charset="0"/>
                <a:ea typeface="Times New Roman" panose="02020603050405020304" pitchFamily="18" charset="0"/>
              </a:rPr>
              <a:t>Y.H. Chu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Electrical Modulation of the Local Conduction at Oxide Tubular Interfaces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, ACS Nano </a:t>
            </a:r>
            <a:r>
              <a:rPr lang="en-US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7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, 8627 (2013).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9297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0495"/>
    </mc:Choice>
    <mc:Fallback xmlns="">
      <p:transition spd="slow" advTm="80495"/>
    </mc:Fallback>
  </mc:AlternateContent>
  <p:extLst>
    <p:ext uri="{3A86A75C-4F4B-4683-9AE1-C65F6400EC91}">
      <p14:laserTraceLst xmlns:p14="http://schemas.microsoft.com/office/powerpoint/2010/main">
        <p14:tracePtLst>
          <p14:tracePt t="6824" x="3200400" y="2222500"/>
          <p14:tracePt t="6879" x="3200400" y="2216150"/>
          <p14:tracePt t="6892" x="3194050" y="2216150"/>
          <p14:tracePt t="6899" x="3187700" y="2209800"/>
          <p14:tracePt t="6905" x="3181350" y="2203450"/>
          <p14:tracePt t="6918" x="3168650" y="2197100"/>
          <p14:tracePt t="6936" x="3162300" y="2190750"/>
          <p14:tracePt t="6943" x="3143250" y="2184400"/>
          <p14:tracePt t="6958" x="3136900" y="2184400"/>
          <p14:tracePt t="6969" x="3124200" y="2178050"/>
          <p14:tracePt t="6982" x="3105150" y="2159000"/>
          <p14:tracePt t="6996" x="3086100" y="2159000"/>
          <p14:tracePt t="7009" x="3067050" y="2146300"/>
          <p14:tracePt t="7022" x="3041650" y="2139950"/>
          <p14:tracePt t="7036" x="3022600" y="2133600"/>
          <p14:tracePt t="7049" x="3009900" y="2133600"/>
          <p14:tracePt t="7062" x="2971800" y="2133600"/>
          <p14:tracePt t="7077" x="2959100" y="2133600"/>
          <p14:tracePt t="7089" x="2914650" y="2133600"/>
          <p14:tracePt t="7103" x="2889250" y="2133600"/>
          <p14:tracePt t="7116" x="2870200" y="2133600"/>
          <p14:tracePt t="7129" x="2825750" y="2133600"/>
          <p14:tracePt t="7142" x="2781300" y="2159000"/>
          <p14:tracePt t="7156" x="2762250" y="2171700"/>
          <p14:tracePt t="7169" x="2717800" y="2203450"/>
          <p14:tracePt t="7185" x="2686050" y="2222500"/>
          <p14:tracePt t="7196" x="2667000" y="2241550"/>
          <p14:tracePt t="7209" x="2641600" y="2286000"/>
          <p14:tracePt t="7222" x="2616200" y="2330450"/>
          <p14:tracePt t="7236" x="2609850" y="2349500"/>
          <p14:tracePt t="7249" x="2597150" y="2381250"/>
          <p14:tracePt t="7262" x="2584450" y="2432050"/>
          <p14:tracePt t="7277" x="2584450" y="2451100"/>
          <p14:tracePt t="7289" x="2584450" y="2476500"/>
          <p14:tracePt t="7303" x="2584450" y="2508250"/>
          <p14:tracePt t="7316" x="2584450" y="2527300"/>
          <p14:tracePt t="7333" x="2597150" y="2552700"/>
          <p14:tracePt t="7343" x="2616200" y="2578100"/>
          <p14:tracePt t="7358" x="2616200" y="2590800"/>
          <p14:tracePt t="7370" x="2641600" y="2616200"/>
          <p14:tracePt t="7382" x="2660650" y="2628900"/>
          <p14:tracePt t="7396" x="2673350" y="2628900"/>
          <p14:tracePt t="7409" x="2736850" y="2654300"/>
          <p14:tracePt t="7422" x="2825750" y="2673350"/>
          <p14:tracePt t="7436" x="2882900" y="2673350"/>
          <p14:tracePt t="7449" x="2997200" y="2673350"/>
          <p14:tracePt t="7463" x="3079750" y="2673350"/>
          <p14:tracePt t="7476" x="3124200" y="2673350"/>
          <p14:tracePt t="7489" x="3181350" y="2647950"/>
          <p14:tracePt t="7502" x="3244850" y="2622550"/>
          <p14:tracePt t="7517" x="3270250" y="2603500"/>
          <p14:tracePt t="7518" x="3282950" y="2590800"/>
          <p14:tracePt t="7529" x="3314700" y="2559050"/>
          <p14:tracePt t="7542" x="3340100" y="2514600"/>
          <p14:tracePt t="7557" x="3346450" y="2501900"/>
          <p14:tracePt t="7558" x="3346450" y="2476500"/>
          <p14:tracePt t="7569" x="3352800" y="2438400"/>
          <p14:tracePt t="7582" x="3352800" y="2393950"/>
          <p14:tracePt t="7596" x="3352800" y="2374900"/>
          <p14:tracePt t="7609" x="3352800" y="2349500"/>
          <p14:tracePt t="7622" x="3340100" y="2317750"/>
          <p14:tracePt t="7637" x="3333750" y="2298700"/>
          <p14:tracePt t="7649" x="3308350" y="2260600"/>
          <p14:tracePt t="7662" x="3276600" y="2222500"/>
          <p14:tracePt t="7676" x="3257550" y="2209800"/>
          <p14:tracePt t="7689" x="3219450" y="2197100"/>
          <p14:tracePt t="7703" x="3181350" y="2184400"/>
          <p14:tracePt t="7716" x="3162300" y="2178050"/>
          <p14:tracePt t="7732" x="3105150" y="2165350"/>
          <p14:tracePt t="7742" x="3060700" y="2159000"/>
          <p14:tracePt t="7756" x="3041650" y="2159000"/>
          <p14:tracePt t="7769" x="3009900" y="2159000"/>
          <p14:tracePt t="7783" x="2990850" y="2159000"/>
          <p14:tracePt t="7796" x="2971800" y="2159000"/>
          <p14:tracePt t="7809" x="2940050" y="2159000"/>
          <p14:tracePt t="7825" x="2901950" y="2171700"/>
          <p14:tracePt t="7836" x="2889250" y="2184400"/>
          <p14:tracePt t="7850" x="2844800" y="2216150"/>
          <p14:tracePt t="7863" x="2806700" y="2254250"/>
          <p14:tracePt t="7877" x="2787650" y="2279650"/>
          <p14:tracePt t="7878" x="2774950" y="2305050"/>
          <p14:tracePt t="7889" x="2762250" y="2317750"/>
          <p14:tracePt t="7904" x="2730500" y="2381250"/>
          <p14:tracePt t="7917" x="2724150" y="2406650"/>
          <p14:tracePt t="7929" x="2724150" y="2438400"/>
          <p14:tracePt t="7943" x="2711450" y="2463800"/>
          <p14:tracePt t="7956" x="2711450" y="2470150"/>
          <p14:tracePt t="7969" x="2711450" y="2489200"/>
          <p14:tracePt t="7982" x="2711450" y="2501900"/>
          <p14:tracePt t="7996" x="2717800" y="2508250"/>
          <p14:tracePt t="8011" x="2730500" y="2520950"/>
          <p14:tracePt t="8022" x="2749550" y="2533650"/>
          <p14:tracePt t="8036" x="2755900" y="2540000"/>
          <p14:tracePt t="8049" x="2794000" y="2559050"/>
          <p14:tracePt t="8062" x="2819400" y="2559050"/>
          <p14:tracePt t="8077" x="2825750" y="2565400"/>
          <p14:tracePt t="8089" x="2838450" y="2565400"/>
          <p14:tracePt t="8102" x="2857500" y="2565400"/>
          <p14:tracePt t="8116" x="0" y="0"/>
        </p14:tracePtLst>
        <p14:tracePtLst>
          <p14:tracePt t="10592" x="2095500" y="3067050"/>
          <p14:tracePt t="10694" x="2095500" y="3060700"/>
          <p14:tracePt t="10718" x="2101850" y="3060700"/>
          <p14:tracePt t="10727" x="2108200" y="3079750"/>
          <p14:tracePt t="10735" x="2114550" y="3092450"/>
          <p14:tracePt t="10742" x="2127250" y="3105150"/>
          <p14:tracePt t="10756" x="2133600" y="3111500"/>
          <p14:tracePt t="10769" x="2152650" y="3136900"/>
          <p14:tracePt t="10783" x="2159000" y="3149600"/>
          <p14:tracePt t="10795" x="2171700" y="3155950"/>
          <p14:tracePt t="10809" x="2197100" y="3175000"/>
          <p14:tracePt t="10823" x="2235200" y="3181350"/>
          <p14:tracePt t="10835" x="2260600" y="3200400"/>
          <p14:tracePt t="10849" x="2311400" y="3213100"/>
          <p14:tracePt t="10862" x="2381250" y="3225800"/>
          <p14:tracePt t="10876" x="2406650" y="3232150"/>
          <p14:tracePt t="10889" x="2470150" y="3238500"/>
          <p14:tracePt t="10903" x="2508250" y="3251200"/>
          <p14:tracePt t="10918" x="2540000" y="3257550"/>
          <p14:tracePt t="10929" x="2571750" y="3257550"/>
          <p14:tracePt t="10942" x="2603500" y="3263900"/>
          <p14:tracePt t="10955" x="2628900" y="3263900"/>
          <p14:tracePt t="10969" x="2667000" y="3276600"/>
          <p14:tracePt t="10982" x="2717800" y="3282950"/>
          <p14:tracePt t="10995" x="2749550" y="3289300"/>
          <p14:tracePt t="11009" x="2819400" y="3289300"/>
          <p14:tracePt t="11022" x="2901950" y="3308350"/>
          <p14:tracePt t="11035" x="2959100" y="3314700"/>
          <p14:tracePt t="11049" x="3067050" y="3333750"/>
          <p14:tracePt t="11062" x="3194050" y="3346450"/>
          <p14:tracePt t="11076" x="3225800" y="3346450"/>
          <p14:tracePt t="11089" x="3340100" y="3371850"/>
          <p14:tracePt t="11102" x="3441700" y="3384550"/>
          <p14:tracePt t="11115" x="3479800" y="3390900"/>
          <p14:tracePt t="11129" x="3556000" y="3403600"/>
          <p14:tracePt t="11143" x="3619500" y="3403600"/>
          <p14:tracePt t="11155" x="3644900" y="3403600"/>
          <p14:tracePt t="11169" x="3689350" y="3403600"/>
          <p14:tracePt t="11182" x="3702050" y="3403600"/>
          <p14:tracePt t="11195" x="3714750" y="3403600"/>
          <p14:tracePt t="11209" x="3721100" y="3403600"/>
          <p14:tracePt t="11223" x="3727450" y="3403600"/>
          <p14:tracePt t="11236" x="3733800" y="3403600"/>
          <p14:tracePt t="11249" x="3740150" y="3403600"/>
          <p14:tracePt t="11399" x="3746500" y="3403600"/>
          <p14:tracePt t="11438" x="3752850" y="3403600"/>
          <p14:tracePt t="11464" x="3759200" y="3403600"/>
          <p14:tracePt t="11470" x="0" y="0"/>
        </p14:tracePtLst>
        <p14:tracePtLst>
          <p14:tracePt t="14000" x="3587750" y="2584450"/>
          <p14:tracePt t="14023" x="3587750" y="2578100"/>
          <p14:tracePt t="14064" x="3594100" y="2578100"/>
          <p14:tracePt t="14106" x="3600450" y="2578100"/>
          <p14:tracePt t="14110" x="3606800" y="2578100"/>
          <p14:tracePt t="14119" x="3613150" y="2578100"/>
          <p14:tracePt t="14129" x="3619500" y="2578100"/>
          <p14:tracePt t="14142" x="3657600" y="2584450"/>
          <p14:tracePt t="14156" x="3676650" y="2584450"/>
          <p14:tracePt t="14169" x="3727450" y="2616200"/>
          <p14:tracePt t="14183" x="3784600" y="2635250"/>
          <p14:tracePt t="14195" x="3816350" y="2654300"/>
          <p14:tracePt t="14209" x="3848100" y="2673350"/>
          <p14:tracePt t="14222" x="3873500" y="2679700"/>
          <p14:tracePt t="14249" x="3886200" y="2686050"/>
          <p14:tracePt t="14264" x="3898900" y="2692400"/>
          <p14:tracePt t="14276" x="3905250" y="2698750"/>
          <p14:tracePt t="14289" x="3924300" y="2705100"/>
          <p14:tracePt t="14302" x="3956050" y="2724150"/>
          <p14:tracePt t="14315" x="3975100" y="2724150"/>
          <p14:tracePt t="14330" x="4006850" y="2730500"/>
          <p14:tracePt t="14342" x="4064000" y="2749550"/>
          <p14:tracePt t="14356" x="4089400" y="2762250"/>
          <p14:tracePt t="14371" x="4140200" y="2774950"/>
          <p14:tracePt t="14382" x="4184650" y="2787650"/>
          <p14:tracePt t="14396" x="4197350" y="2794000"/>
          <p14:tracePt t="14409" x="4216400" y="2794000"/>
          <p14:tracePt t="14422" x="4222750" y="2794000"/>
          <p14:tracePt t="14497" x="4229100" y="2794000"/>
          <p14:tracePt t="14799" x="4235450" y="2800350"/>
          <p14:tracePt t="14809" x="4241800" y="2800350"/>
          <p14:tracePt t="14815" x="4248150" y="2794000"/>
          <p14:tracePt t="14824" x="4267200" y="2794000"/>
          <p14:tracePt t="14835" x="4279900" y="2781300"/>
          <p14:tracePt t="14849" x="4305300" y="2768600"/>
          <p14:tracePt t="14862" x="4324350" y="2755900"/>
          <p14:tracePt t="14875" x="4349750" y="2730500"/>
          <p14:tracePt t="14889" x="4356100" y="2730500"/>
          <p14:tracePt t="14903" x="4375150" y="2724150"/>
          <p14:tracePt t="14918" x="4394200" y="2711450"/>
          <p14:tracePt t="14929" x="4400550" y="2705100"/>
          <p14:tracePt t="14942" x="4419600" y="2692400"/>
          <p14:tracePt t="14969" x="4432300" y="2679700"/>
          <p14:tracePt t="14982" x="4451350" y="2660650"/>
          <p14:tracePt t="14995" x="4457700" y="2641600"/>
          <p14:tracePt t="15009" x="4464050" y="2628900"/>
          <p14:tracePt t="15022" x="4483100" y="2603500"/>
          <p14:tracePt t="15035" x="4489450" y="2597150"/>
          <p14:tracePt t="15049" x="4495800" y="2571750"/>
          <p14:tracePt t="15062" x="4502150" y="2552700"/>
          <p14:tracePt t="15075" x="4502150" y="2540000"/>
          <p14:tracePt t="15089" x="4508500" y="2514600"/>
          <p14:tracePt t="15102" x="4508500" y="2501900"/>
          <p14:tracePt t="15115" x="4508500" y="2489200"/>
          <p14:tracePt t="15129" x="4508500" y="2476500"/>
          <p14:tracePt t="15142" x="4521200" y="2463800"/>
          <p14:tracePt t="15155" x="4521200" y="2451100"/>
          <p14:tracePt t="15169" x="4521200" y="2444750"/>
          <p14:tracePt t="15182" x="4527550" y="2432050"/>
          <p14:tracePt t="15195" x="4527550" y="2425700"/>
          <p14:tracePt t="15209" x="4533900" y="2406650"/>
          <p14:tracePt t="15222" x="4533900" y="2387600"/>
          <p14:tracePt t="15238" x="4540250" y="2381250"/>
          <p14:tracePt t="15249" x="4546600" y="2368550"/>
          <p14:tracePt t="15262" x="4546600" y="2362200"/>
          <p14:tracePt t="15277" x="4546600" y="2355850"/>
          <p14:tracePt t="15289" x="4546600" y="2349500"/>
          <p14:tracePt t="15302" x="4546600" y="2336800"/>
          <p14:tracePt t="15315" x="4546600" y="2330450"/>
          <p14:tracePt t="15331" x="4552950" y="2324100"/>
          <p14:tracePt t="15342" x="4559300" y="2311400"/>
          <p14:tracePt t="15359" x="4559300" y="2305050"/>
          <p14:tracePt t="15528" x="4559300" y="2298700"/>
          <p14:tracePt t="15599" x="4559300" y="2292350"/>
          <p14:tracePt t="15647" x="4552950" y="2286000"/>
          <p14:tracePt t="15664" x="4546600" y="2279650"/>
          <p14:tracePt t="15672" x="4540250" y="2273300"/>
          <p14:tracePt t="15680" x="4527550" y="2266950"/>
          <p14:tracePt t="15688" x="4514850" y="2260600"/>
          <p14:tracePt t="15702" x="4483100" y="2241550"/>
          <p14:tracePt t="15715" x="4451350" y="2235200"/>
          <p14:tracePt t="15730" x="4387850" y="2216150"/>
          <p14:tracePt t="15742" x="4324350" y="2203450"/>
          <p14:tracePt t="15755" x="4298950" y="2197100"/>
          <p14:tracePt t="15769" x="4248150" y="2190750"/>
          <p14:tracePt t="15783" x="4197350" y="2184400"/>
          <p14:tracePt t="15795" x="4178300" y="2178050"/>
          <p14:tracePt t="15809" x="4146550" y="2178050"/>
          <p14:tracePt t="15823" x="4114800" y="2171700"/>
          <p14:tracePt t="15835" x="4102100" y="2171700"/>
          <p14:tracePt t="15849" x="4089400" y="2171700"/>
          <p14:tracePt t="15862" x="4064000" y="2171700"/>
          <p14:tracePt t="15889" x="4057650" y="2171700"/>
          <p14:tracePt t="15902" x="4044950" y="2171700"/>
          <p14:tracePt t="15915" x="4038600" y="2171700"/>
          <p14:tracePt t="15959" x="4025900" y="2171700"/>
          <p14:tracePt t="15966" x="4013200" y="2184400"/>
          <p14:tracePt t="15975" x="4000500" y="2184400"/>
          <p14:tracePt t="15983" x="3994150" y="2197100"/>
          <p14:tracePt t="15995" x="3981450" y="2203450"/>
          <p14:tracePt t="16009" x="3949700" y="2235200"/>
          <p14:tracePt t="16022" x="3905250" y="2273300"/>
          <p14:tracePt t="16035" x="3879850" y="2298700"/>
          <p14:tracePt t="16049" x="3829050" y="2368550"/>
          <p14:tracePt t="16062" x="3765550" y="2438400"/>
          <p14:tracePt t="16076" x="3727450" y="2489200"/>
          <p14:tracePt t="16089" x="3695700" y="2533650"/>
          <p14:tracePt t="16102" x="3676650" y="2559050"/>
          <p14:tracePt t="16116" x="3676650" y="2565400"/>
          <p14:tracePt t="16129" x="3670300" y="2578100"/>
          <p14:tracePt t="16143" x="3670300" y="2584450"/>
          <p14:tracePt t="16342" x="0" y="0"/>
        </p14:tracePtLst>
        <p14:tracePtLst>
          <p14:tracePt t="23721" x="4260850" y="2806700"/>
          <p14:tracePt t="23761" x="4260850" y="2800350"/>
          <p14:tracePt t="23784" x="4267200" y="2794000"/>
          <p14:tracePt t="23791" x="4273550" y="2787650"/>
          <p14:tracePt t="23798" x="4279900" y="2774950"/>
          <p14:tracePt t="23808" x="4286250" y="2762250"/>
          <p14:tracePt t="23822" x="4305300" y="2736850"/>
          <p14:tracePt t="23835" x="4318000" y="2724150"/>
          <p14:tracePt t="23848" x="4356100" y="2679700"/>
          <p14:tracePt t="23862" x="4387850" y="2641600"/>
          <p14:tracePt t="23875" x="4400550" y="2635250"/>
          <p14:tracePt t="23889" x="4445000" y="2597150"/>
          <p14:tracePt t="23902" x="4476750" y="2559050"/>
          <p14:tracePt t="23915" x="4502150" y="2540000"/>
          <p14:tracePt t="23928" x="4527550" y="2508250"/>
          <p14:tracePt t="23942" x="4552950" y="2476500"/>
          <p14:tracePt t="23957" x="4559300" y="2463800"/>
          <p14:tracePt t="23968" x="4578350" y="2444750"/>
          <p14:tracePt t="23990" x="4578350" y="2438400"/>
          <p14:tracePt t="23998" x="4584700" y="2425700"/>
          <p14:tracePt t="24159" x="4584700" y="2419350"/>
          <p14:tracePt t="24175" x="4572000" y="2419350"/>
          <p14:tracePt t="24185" x="4552950" y="2438400"/>
          <p14:tracePt t="24190" x="4521200" y="2457450"/>
          <p14:tracePt t="24200" x="4489450" y="2489200"/>
          <p14:tracePt t="24208" x="4457700" y="2514600"/>
          <p14:tracePt t="24222" x="4387850" y="2597150"/>
          <p14:tracePt t="24235" x="4356100" y="2622550"/>
          <p14:tracePt t="24248" x="4279900" y="2705100"/>
          <p14:tracePt t="24262" x="4222750" y="2774950"/>
          <p14:tracePt t="24276" x="4210050" y="2794000"/>
          <p14:tracePt t="24288" x="4191000" y="2825750"/>
          <p14:tracePt t="24303" x="4184650" y="2838450"/>
          <p14:tracePt t="24384" x="4197350" y="2832100"/>
          <p14:tracePt t="24390" x="4222750" y="2806700"/>
          <p14:tracePt t="24399" x="4241800" y="2781300"/>
          <p14:tracePt t="24408" x="4292600" y="2743200"/>
          <p14:tracePt t="24422" x="4356100" y="2667000"/>
          <p14:tracePt t="24435" x="4394200" y="2628900"/>
          <p14:tracePt t="24450" x="4457700" y="2559050"/>
          <p14:tracePt t="24462" x="4514850" y="2482850"/>
          <p14:tracePt t="24475" x="4533900" y="2451100"/>
          <p14:tracePt t="24489" x="4565650" y="2406650"/>
          <p14:tracePt t="24502" x="4584700" y="2381250"/>
          <p14:tracePt t="24515" x="4591050" y="2368550"/>
          <p14:tracePt t="24529" x="4591050" y="2362200"/>
          <p14:tracePt t="24608" x="4591050" y="2368550"/>
          <p14:tracePt t="24615" x="4578350" y="2400300"/>
          <p14:tracePt t="24624" x="4565650" y="2419350"/>
          <p14:tracePt t="24636" x="4546600" y="2457450"/>
          <p14:tracePt t="24648" x="4508500" y="2520950"/>
          <p14:tracePt t="24662" x="4470400" y="2603500"/>
          <p14:tracePt t="24675" x="4445000" y="2641600"/>
          <p14:tracePt t="24688" x="4400550" y="2705100"/>
          <p14:tracePt t="24702" x="4356100" y="2768600"/>
          <p14:tracePt t="24729" x="4337050" y="2787650"/>
          <p14:tracePt t="24742" x="4337050" y="2794000"/>
          <p14:tracePt t="24755" x="4330700" y="2794000"/>
          <p14:tracePt t="25014" x="0" y="0"/>
        </p14:tracePtLst>
        <p14:tracePtLst>
          <p14:tracePt t="28086" x="6864350" y="4432300"/>
          <p14:tracePt t="28094" x="6851650" y="4419600"/>
          <p14:tracePt t="28104" x="6845300" y="4419600"/>
          <p14:tracePt t="28115" x="6832600" y="4413250"/>
          <p14:tracePt t="28128" x="6807200" y="4406900"/>
          <p14:tracePt t="28143" x="6781800" y="4394200"/>
          <p14:tracePt t="28155" x="6762750" y="4387850"/>
          <p14:tracePt t="28168" x="6731000" y="4387850"/>
          <p14:tracePt t="28183" x="6692900" y="4368800"/>
          <p14:tracePt t="28195" x="6667500" y="4368800"/>
          <p14:tracePt t="28208" x="6642100" y="4362450"/>
          <p14:tracePt t="28222" x="6604000" y="4362450"/>
          <p14:tracePt t="28236" x="6584950" y="4362450"/>
          <p14:tracePt t="28248" x="6546850" y="4362450"/>
          <p14:tracePt t="28263" x="6521450" y="4362450"/>
          <p14:tracePt t="28276" x="6496050" y="4362450"/>
          <p14:tracePt t="28288" x="6464300" y="4381500"/>
          <p14:tracePt t="28302" x="6426200" y="4400550"/>
          <p14:tracePt t="28315" x="6419850" y="4406900"/>
          <p14:tracePt t="28329" x="6381750" y="4432300"/>
          <p14:tracePt t="28342" x="6362700" y="4457700"/>
          <p14:tracePt t="28355" x="6337300" y="4476750"/>
          <p14:tracePt t="28368" x="6318250" y="4502150"/>
          <p14:tracePt t="28382" x="6286500" y="4546600"/>
          <p14:tracePt t="28395" x="6273800" y="4565650"/>
          <p14:tracePt t="28408" x="6242050" y="4610100"/>
          <p14:tracePt t="28422" x="6216650" y="4648200"/>
          <p14:tracePt t="28435" x="6203950" y="4667250"/>
          <p14:tracePt t="28451" x="6191250" y="4705350"/>
          <p14:tracePt t="28465" x="6184900" y="4749800"/>
          <p14:tracePt t="28475" x="6172200" y="4775200"/>
          <p14:tracePt t="28488" x="6159500" y="4813300"/>
          <p14:tracePt t="28502" x="6159500" y="4864100"/>
          <p14:tracePt t="28517" x="6159500" y="4889500"/>
          <p14:tracePt t="28528" x="6159500" y="4933950"/>
          <p14:tracePt t="28542" x="6159500" y="4984750"/>
          <p14:tracePt t="28555" x="6159500" y="5003800"/>
          <p14:tracePt t="28569" x="6159500" y="5054600"/>
          <p14:tracePt t="28582" x="6159500" y="5105400"/>
          <p14:tracePt t="28595" x="6159500" y="5130800"/>
          <p14:tracePt t="28608" x="6165850" y="5194300"/>
          <p14:tracePt t="28622" x="6184900" y="5251450"/>
          <p14:tracePt t="28636" x="6203950" y="5283200"/>
          <p14:tracePt t="28648" x="6223000" y="5334000"/>
          <p14:tracePt t="28662" x="6242050" y="5365750"/>
          <p14:tracePt t="28675" x="6248400" y="5384800"/>
          <p14:tracePt t="28688" x="6286500" y="5448300"/>
          <p14:tracePt t="28702" x="6337300" y="5518150"/>
          <p14:tracePt t="28715" x="6375400" y="5556250"/>
          <p14:tracePt t="28729" x="6470650" y="5619750"/>
          <p14:tracePt t="28742" x="6584950" y="5683250"/>
          <p14:tracePt t="28755" x="6648450" y="5708650"/>
          <p14:tracePt t="28768" x="6756400" y="5753100"/>
          <p14:tracePt t="28782" x="6883400" y="5778500"/>
          <p14:tracePt t="28795" x="6965950" y="5784850"/>
          <p14:tracePt t="28808" x="7118350" y="5791200"/>
          <p14:tracePt t="28824" x="7258050" y="5791200"/>
          <p14:tracePt t="28835" x="7334250" y="5791200"/>
          <p14:tracePt t="28848" x="7480300" y="5791200"/>
          <p14:tracePt t="28863" x="7651750" y="5791200"/>
          <p14:tracePt t="28875" x="7753350" y="5791200"/>
          <p14:tracePt t="28889" x="7931150" y="5791200"/>
          <p14:tracePt t="28902" x="8121650" y="5784850"/>
          <p14:tracePt t="28918" x="8280400" y="5734050"/>
          <p14:tracePt t="28928" x="8369300" y="5689600"/>
          <p14:tracePt t="28942" x="8477250" y="5619750"/>
          <p14:tracePt t="28957" x="8528050" y="5581650"/>
          <p14:tracePt t="28969" x="8604250" y="5486400"/>
          <p14:tracePt t="28983" x="8661400" y="5391150"/>
          <p14:tracePt t="28995" x="8680450" y="5340350"/>
          <p14:tracePt t="29008" x="8693150" y="5232400"/>
          <p14:tracePt t="29022" x="8693150" y="5118100"/>
          <p14:tracePt t="29035" x="8693150" y="5073650"/>
          <p14:tracePt t="29048" x="8693150" y="4972050"/>
          <p14:tracePt t="29062" x="8680450" y="4845050"/>
          <p14:tracePt t="29076" x="8667750" y="4800600"/>
          <p14:tracePt t="29088" x="8648700" y="4724400"/>
          <p14:tracePt t="29102" x="8629650" y="4660900"/>
          <p14:tracePt t="29115" x="8616950" y="4641850"/>
          <p14:tracePt t="29128" x="8610600" y="4584700"/>
          <p14:tracePt t="29143" x="8591550" y="4552950"/>
          <p14:tracePt t="29155" x="8578850" y="4540250"/>
          <p14:tracePt t="29168" x="8559800" y="4502150"/>
          <p14:tracePt t="29183" x="8540750" y="4483100"/>
          <p14:tracePt t="29195" x="8534400" y="4470400"/>
          <p14:tracePt t="29208" x="8509000" y="4445000"/>
          <p14:tracePt t="29222" x="8470900" y="4425950"/>
          <p14:tracePt t="29235" x="8458200" y="4419600"/>
          <p14:tracePt t="29248" x="8432800" y="4406900"/>
          <p14:tracePt t="29263" x="8388350" y="4394200"/>
          <p14:tracePt t="29276" x="8369300" y="4387850"/>
          <p14:tracePt t="29288" x="8324850" y="4381500"/>
          <p14:tracePt t="29302" x="8299450" y="4375150"/>
          <p14:tracePt t="29315" x="8223250" y="4368800"/>
          <p14:tracePt t="29329" x="8153400" y="4362450"/>
          <p14:tracePt t="29342" x="8096250" y="4356100"/>
          <p14:tracePt t="29356" x="8051800" y="4356100"/>
          <p14:tracePt t="29368" x="7962900" y="4356100"/>
          <p14:tracePt t="29383" x="7854950" y="4356100"/>
          <p14:tracePt t="29395" x="7804150" y="4356100"/>
          <p14:tracePt t="29408" x="7677150" y="4362450"/>
          <p14:tracePt t="29422" x="7524750" y="4381500"/>
          <p14:tracePt t="29435" x="7461250" y="4394200"/>
          <p14:tracePt t="29450" x="7340600" y="4406900"/>
          <p14:tracePt t="29462" x="7264400" y="4406900"/>
          <p14:tracePt t="29475" x="7219950" y="4406900"/>
          <p14:tracePt t="29488" x="7169150" y="4406900"/>
          <p14:tracePt t="29502" x="7118350" y="4406900"/>
          <p14:tracePt t="29515" x="7105650" y="4406900"/>
          <p14:tracePt t="29528" x="7080250" y="4400550"/>
          <p14:tracePt t="29542" x="7061200" y="4400550"/>
          <p14:tracePt t="29555" x="7048500" y="4400550"/>
          <p14:tracePt t="29574" x="7042150" y="4400550"/>
          <p14:tracePt t="29609" x="7029450" y="4400550"/>
          <p14:tracePt t="29623" x="0" y="0"/>
        </p14:tracePtLst>
        <p14:tracePtLst>
          <p14:tracePt t="30239" x="6508750" y="4591050"/>
          <p14:tracePt t="30392" x="6483350" y="4591050"/>
          <p14:tracePt t="30402" x="6464300" y="4591050"/>
          <p14:tracePt t="30408" x="6445250" y="4591050"/>
          <p14:tracePt t="30423" x="6394450" y="4591050"/>
          <p14:tracePt t="30435" x="6375400" y="4591050"/>
          <p14:tracePt t="30449" x="6350000" y="4591050"/>
          <p14:tracePt t="30462" x="6324600" y="4591050"/>
          <p14:tracePt t="30475" x="6318250" y="4591050"/>
          <p14:tracePt t="30488" x="6305550" y="4591050"/>
          <p14:tracePt t="30502" x="6299200" y="4591050"/>
          <p14:tracePt t="30515" x="6292850" y="4591050"/>
          <p14:tracePt t="30528" x="6286500" y="4591050"/>
          <p14:tracePt t="30559" x="6280150" y="4591050"/>
          <p14:tracePt t="30582" x="6273800" y="4591050"/>
          <p14:tracePt t="30607" x="6267450" y="4591050"/>
          <p14:tracePt t="30614" x="6261100" y="4591050"/>
          <p14:tracePt t="30630" x="6254750" y="4597400"/>
          <p14:tracePt t="30639" x="6248400" y="4597400"/>
          <p14:tracePt t="30648" x="6242050" y="4597400"/>
          <p14:tracePt t="30670" x="6235700" y="4597400"/>
          <p14:tracePt t="30718" x="6229350" y="4603750"/>
          <p14:tracePt t="30760" x="6223000" y="4610100"/>
          <p14:tracePt t="30766" x="6223000" y="4616450"/>
          <p14:tracePt t="30799" x="6223000" y="4622800"/>
          <p14:tracePt t="30808" x="6223000" y="4629150"/>
          <p14:tracePt t="30816" x="6223000" y="4635500"/>
          <p14:tracePt t="30832" x="6223000" y="4648200"/>
          <p14:tracePt t="30841" x="6223000" y="4654550"/>
          <p14:tracePt t="30848" x="6223000" y="4660900"/>
          <p14:tracePt t="30863" x="6223000" y="4679950"/>
          <p14:tracePt t="30875" x="6223000" y="4692650"/>
          <p14:tracePt t="30888" x="6223000" y="4718050"/>
          <p14:tracePt t="30903" x="6223000" y="4743450"/>
          <p14:tracePt t="30915" x="6223000" y="4756150"/>
          <p14:tracePt t="30929" x="6223000" y="4781550"/>
          <p14:tracePt t="30942" x="6223000" y="4813300"/>
          <p14:tracePt t="30956" x="6223000" y="4826000"/>
          <p14:tracePt t="30968" x="6223000" y="4851400"/>
          <p14:tracePt t="30982" x="6223000" y="4870450"/>
          <p14:tracePt t="31008" x="6223000" y="4876800"/>
          <p14:tracePt t="31022" x="6223000" y="4889500"/>
          <p14:tracePt t="31038" x="6223000" y="4895850"/>
          <p14:tracePt t="31081" x="6223000" y="4902200"/>
          <p14:tracePt t="31087" x="6223000" y="4908550"/>
          <p14:tracePt t="31095" x="6223000" y="4914900"/>
          <p14:tracePt t="31110" x="6223000" y="4921250"/>
          <p14:tracePt t="31120" x="6223000" y="4927600"/>
          <p14:tracePt t="31143" x="6223000" y="4933950"/>
          <p14:tracePt t="31152" x="6223000" y="4940300"/>
          <p14:tracePt t="31159" x="6223000" y="4946650"/>
          <p14:tracePt t="31184" x="6223000" y="4953000"/>
          <p14:tracePt t="31206" x="6223000" y="4959350"/>
          <p14:tracePt t="31222" x="6223000" y="4965700"/>
          <p14:tracePt t="31246" x="6223000" y="4972050"/>
          <p14:tracePt t="31264" x="6223000" y="4978400"/>
          <p14:tracePt t="31287" x="6223000" y="4984750"/>
          <p14:tracePt t="31382" x="6223000" y="4991100"/>
          <p14:tracePt t="31512" x="6242050" y="4991100"/>
          <p14:tracePt t="31518" x="6267450" y="4991100"/>
          <p14:tracePt t="31528" x="6299200" y="4991100"/>
          <p14:tracePt t="31542" x="6362700" y="4991100"/>
          <p14:tracePt t="31558" x="6419850" y="4991100"/>
          <p14:tracePt t="31568" x="6464300" y="4991100"/>
          <p14:tracePt t="31581" x="6489700" y="4991100"/>
          <p14:tracePt t="31595" x="6515100" y="4991100"/>
          <p14:tracePt t="31608" x="6534150" y="4991100"/>
          <p14:tracePt t="31622" x="6546850" y="4991100"/>
          <p14:tracePt t="31638" x="6553200" y="4991100"/>
          <p14:tracePt t="31648" x="6559550" y="4991100"/>
          <p14:tracePt t="31662" x="6565900" y="4991100"/>
          <p14:tracePt t="31759" x="6572250" y="4991100"/>
          <p14:tracePt t="31808" x="6578600" y="4984750"/>
          <p14:tracePt t="31846" x="6578600" y="4978400"/>
          <p14:tracePt t="31862" x="6584950" y="4978400"/>
          <p14:tracePt t="31871" x="6591300" y="4978400"/>
          <p14:tracePt t="31879" x="6597650" y="4978400"/>
          <p14:tracePt t="31895" x="6604000" y="4978400"/>
          <p14:tracePt t="31904" x="6623050" y="4965700"/>
          <p14:tracePt t="32040" x="6629400" y="4965700"/>
          <p14:tracePt t="32122" x="6629400" y="4953000"/>
          <p14:tracePt t="32126" x="6629400" y="4946650"/>
          <p14:tracePt t="32136" x="6629400" y="4927600"/>
          <p14:tracePt t="32143" x="6629400" y="4908550"/>
          <p14:tracePt t="32155" x="6629400" y="4883150"/>
          <p14:tracePt t="32168" x="6629400" y="4826000"/>
          <p14:tracePt t="32182" x="6616700" y="4800600"/>
          <p14:tracePt t="32184" x="6610350" y="4768850"/>
          <p14:tracePt t="32195" x="6610350" y="4737100"/>
          <p14:tracePt t="32208" x="6610350" y="4679950"/>
          <p14:tracePt t="32222" x="6604000" y="4635500"/>
          <p14:tracePt t="32235" x="6604000" y="4622800"/>
          <p14:tracePt t="32248" x="6604000" y="4603750"/>
          <p14:tracePt t="32263" x="6591300" y="4584700"/>
          <p14:tracePt t="32311" x="6591300" y="4578350"/>
          <p14:tracePt t="32417" x="6591300" y="4572000"/>
          <p14:tracePt t="32422" x="6591300" y="4565650"/>
          <p14:tracePt t="32487" x="6578600" y="4565650"/>
          <p14:tracePt t="32497" x="6553200" y="4565650"/>
          <p14:tracePt t="32502" x="6540500" y="4565650"/>
          <p14:tracePt t="32515" x="6515100" y="4559300"/>
          <p14:tracePt t="32529" x="6432550" y="4559300"/>
          <p14:tracePt t="32542" x="6356350" y="4559300"/>
          <p14:tracePt t="32555" x="6324600" y="4559300"/>
          <p14:tracePt t="32568" x="6261100" y="4559300"/>
          <p14:tracePt t="32581" x="6235700" y="4565650"/>
          <p14:tracePt t="32582" x="6203950" y="4572000"/>
          <p14:tracePt t="32595" x="6197600" y="4572000"/>
          <p14:tracePt t="32610" x="6165850" y="4584700"/>
          <p14:tracePt t="32622" x="6159500" y="4591050"/>
          <p14:tracePt t="32775" x="6159500" y="4597400"/>
          <p14:tracePt t="32790" x="6159500" y="4610100"/>
          <p14:tracePt t="32799" x="6159500" y="4616450"/>
          <p14:tracePt t="32809" x="6159500" y="4629150"/>
          <p14:tracePt t="32814" x="6165850" y="4654550"/>
          <p14:tracePt t="32824" x="6165850" y="4673600"/>
          <p14:tracePt t="32835" x="6165850" y="4699000"/>
          <p14:tracePt t="32848" x="6165850" y="4749800"/>
          <p14:tracePt t="32861" x="6165850" y="4775200"/>
          <p14:tracePt t="32875" x="6165850" y="4826000"/>
          <p14:tracePt t="32890" x="6165850" y="4870450"/>
          <p14:tracePt t="32905" x="6165850" y="4902200"/>
          <p14:tracePt t="32915" x="6165850" y="4921250"/>
          <p14:tracePt t="32928" x="6165850" y="4946650"/>
          <p14:tracePt t="32942" x="6165850" y="4953000"/>
          <p14:tracePt t="33105" x="6165850" y="4959350"/>
          <p14:tracePt t="33158" x="6172200" y="4959350"/>
          <p14:tracePt t="33303" x="6178550" y="4965700"/>
          <p14:tracePt t="33319" x="6184900" y="4965700"/>
          <p14:tracePt t="33335" x="6184900" y="4972050"/>
          <p14:tracePt t="33342" x="6191250" y="4978400"/>
          <p14:tracePt t="33350" x="6197600" y="4984750"/>
          <p14:tracePt t="33358" x="6203950" y="4991100"/>
          <p14:tracePt t="33374" x="6210300" y="4997450"/>
          <p14:tracePt t="33382" x="6216650" y="4997450"/>
          <p14:tracePt t="33395" x="6223000" y="4997450"/>
          <p14:tracePt t="33408" x="6261100" y="5010150"/>
          <p14:tracePt t="33421" x="6286500" y="5010150"/>
          <p14:tracePt t="33435" x="6356350" y="5022850"/>
          <p14:tracePt t="33448" x="6438900" y="5022850"/>
          <p14:tracePt t="33462" x="6496050" y="5022850"/>
          <p14:tracePt t="33475" x="6515100" y="5022850"/>
          <p14:tracePt t="33488" x="6540500" y="5022850"/>
          <p14:tracePt t="33501" x="6553200" y="5022850"/>
          <p14:tracePt t="33503" x="6559550" y="5022850"/>
          <p14:tracePt t="33515" x="6565900" y="5022850"/>
          <p14:tracePt t="33528" x="6572250" y="5016500"/>
          <p14:tracePt t="33742" x="0" y="0"/>
        </p14:tracePtLst>
        <p14:tracePtLst>
          <p14:tracePt t="36024" x="7283450" y="4889500"/>
          <p14:tracePt t="36159" x="7296150" y="4889500"/>
          <p14:tracePt t="36168" x="7302500" y="4889500"/>
          <p14:tracePt t="36175" x="7327900" y="4895850"/>
          <p14:tracePt t="36184" x="7340600" y="4895850"/>
          <p14:tracePt t="36195" x="7378700" y="4902200"/>
          <p14:tracePt t="36208" x="7429500" y="4914900"/>
          <p14:tracePt t="36222" x="7493000" y="4914900"/>
          <p14:tracePt t="36235" x="7518400" y="4914900"/>
          <p14:tracePt t="36248" x="7550150" y="4914900"/>
          <p14:tracePt t="36263" x="7562850" y="4914900"/>
          <p14:tracePt t="36279" x="7569200" y="4921250"/>
          <p14:tracePt t="36310" x="7575550" y="4921250"/>
          <p14:tracePt t="36342" x="7581900" y="4921250"/>
          <p14:tracePt t="36447" x="7588250" y="4921250"/>
          <p14:tracePt t="36455" x="7594600" y="4921250"/>
          <p14:tracePt t="36664" x="7594600" y="4914900"/>
          <p14:tracePt t="36673" x="7594600" y="4902200"/>
          <p14:tracePt t="36681" x="7594600" y="4889500"/>
          <p14:tracePt t="36688" x="7594600" y="4870450"/>
          <p14:tracePt t="36701" x="7594600" y="4845050"/>
          <p14:tracePt t="36715" x="7594600" y="4794250"/>
          <p14:tracePt t="36729" x="7594600" y="4749800"/>
          <p14:tracePt t="36741" x="7594600" y="4724400"/>
          <p14:tracePt t="36742" x="7594600" y="4705350"/>
          <p14:tracePt t="36755" x="7594600" y="4686300"/>
          <p14:tracePt t="36768" x="7594600" y="4648200"/>
          <p14:tracePt t="36795" x="7594600" y="4629150"/>
          <p14:tracePt t="36856" x="7594600" y="4622800"/>
          <p14:tracePt t="36959" x="7588250" y="4610100"/>
          <p14:tracePt t="37255" x="7588250" y="4603750"/>
          <p14:tracePt t="37279" x="7581900" y="4603750"/>
          <p14:tracePt t="37295" x="7569200" y="4603750"/>
          <p14:tracePt t="37303" x="7556500" y="4603750"/>
          <p14:tracePt t="37310" x="7531100" y="4603750"/>
          <p14:tracePt t="37318" x="7505700" y="4597400"/>
          <p14:tracePt t="37328" x="7473950" y="4597400"/>
          <p14:tracePt t="37341" x="7454900" y="4591050"/>
          <p14:tracePt t="37356" x="7410450" y="4584700"/>
          <p14:tracePt t="37368" x="7397750" y="4584700"/>
          <p14:tracePt t="37599" x="0" y="0"/>
        </p14:tracePtLst>
        <p14:tracePtLst>
          <p14:tracePt t="38318" x="7277100" y="4578350"/>
          <p14:tracePt t="38471" x="7289800" y="4578350"/>
          <p14:tracePt t="38479" x="7308850" y="4578350"/>
          <p14:tracePt t="38488" x="7327900" y="4578350"/>
          <p14:tracePt t="38501" x="7353300" y="4578350"/>
          <p14:tracePt t="38515" x="7404100" y="4578350"/>
          <p14:tracePt t="38528" x="7448550" y="4578350"/>
          <p14:tracePt t="38542" x="7480300" y="4578350"/>
          <p14:tracePt t="38554" x="7486650" y="4578350"/>
          <p14:tracePt t="38568" x="7493000" y="4578350"/>
          <p14:tracePt t="38582" x="7499350" y="4578350"/>
          <p14:tracePt t="38679" x="7505700" y="4578350"/>
          <p14:tracePt t="38710" x="7512050" y="4578350"/>
          <p14:tracePt t="38718" x="7518400" y="4578350"/>
          <p14:tracePt t="38734" x="7524750" y="4578350"/>
          <p14:tracePt t="38743" x="7531100" y="4584700"/>
          <p14:tracePt t="38751" x="7537450" y="4584700"/>
          <p14:tracePt t="38758" x="7550150" y="4591050"/>
          <p14:tracePt t="38775" x="7562850" y="4597400"/>
          <p14:tracePt t="38782" x="7575550" y="4603750"/>
          <p14:tracePt t="38794" x="7588250" y="4610100"/>
          <p14:tracePt t="38808" x="7594600" y="4610100"/>
          <p14:tracePt t="38855" x="7607300" y="4616450"/>
          <p14:tracePt t="38863" x="7607300" y="4622800"/>
          <p14:tracePt t="38870" x="7607300" y="4635500"/>
          <p14:tracePt t="38878" x="7607300" y="4660900"/>
          <p14:tracePt t="38889" x="7607300" y="4673600"/>
          <p14:tracePt t="38902" x="7607300" y="4718050"/>
          <p14:tracePt t="38920" x="7607300" y="4768850"/>
          <p14:tracePt t="38928" x="7607300" y="4794250"/>
          <p14:tracePt t="38941" x="7607300" y="4819650"/>
          <p14:tracePt t="38954" x="7607300" y="4870450"/>
          <p14:tracePt t="38968" x="7607300" y="4927600"/>
          <p14:tracePt t="38983" x="7607300" y="4978400"/>
          <p14:tracePt t="38995" x="7607300" y="4997450"/>
          <p14:tracePt t="39008" x="7607300" y="5029200"/>
          <p14:tracePt t="39023" x="7607300" y="5041900"/>
          <p14:tracePt t="39048" x="7607300" y="5048250"/>
          <p14:tracePt t="39153" x="7588250" y="5054600"/>
          <p14:tracePt t="39158" x="7556500" y="5054600"/>
          <p14:tracePt t="39168" x="7531100" y="5054600"/>
          <p14:tracePt t="39183" x="7454900" y="5054600"/>
          <p14:tracePt t="39195" x="7410450" y="5054600"/>
          <p14:tracePt t="39208" x="7327900" y="5054600"/>
          <p14:tracePt t="39221" x="7289800" y="5054600"/>
          <p14:tracePt t="39223" x="7264400" y="5054600"/>
          <p14:tracePt t="39234" x="7251700" y="5054600"/>
          <p14:tracePt t="39248" x="7232650" y="5054600"/>
          <p14:tracePt t="39262" x="7226300" y="5054600"/>
          <p14:tracePt t="39489" x="7219950" y="5048250"/>
          <p14:tracePt t="39543" x="7245350" y="5035550"/>
          <p14:tracePt t="39550" x="7264400" y="5035550"/>
          <p14:tracePt t="39559" x="7296150" y="5029200"/>
          <p14:tracePt t="39568" x="7327900" y="5022850"/>
          <p14:tracePt t="39584" x="7391400" y="5022850"/>
          <p14:tracePt t="39594" x="7416800" y="5022850"/>
          <p14:tracePt t="39609" x="7467600" y="5022850"/>
          <p14:tracePt t="39621" x="7486650" y="5022850"/>
          <p14:tracePt t="39637" x="7499350" y="5022850"/>
          <p14:tracePt t="39648" x="7505700" y="5022850"/>
          <p14:tracePt t="39734" x="0" y="0"/>
        </p14:tracePtLst>
        <p14:tracePtLst>
          <p14:tracePt t="41007" x="8407400" y="4908550"/>
          <p14:tracePt t="41167" x="8413750" y="4908550"/>
          <p14:tracePt t="41174" x="8432800" y="4902200"/>
          <p14:tracePt t="41182" x="8445500" y="4895850"/>
          <p14:tracePt t="41194" x="8458200" y="4895850"/>
          <p14:tracePt t="41208" x="8502650" y="4895850"/>
          <p14:tracePt t="41221" x="8521700" y="4895850"/>
          <p14:tracePt t="41236" x="8553450" y="4895850"/>
          <p14:tracePt t="41248" x="8572500" y="4895850"/>
          <p14:tracePt t="41276" x="8585200" y="4895850"/>
          <p14:tracePt t="41318" x="8591550" y="4895850"/>
          <p14:tracePt t="41480" x="8597900" y="4895850"/>
          <p14:tracePt t="41495" x="8604250" y="4895850"/>
          <p14:tracePt t="41502" x="8610600" y="4883150"/>
          <p14:tracePt t="41511" x="8610600" y="4864100"/>
          <p14:tracePt t="41518" x="8610600" y="4845050"/>
          <p14:tracePt t="41528" x="8616950" y="4819650"/>
          <p14:tracePt t="41541" x="8616950" y="4800600"/>
          <p14:tracePt t="41556" x="8616950" y="4756150"/>
          <p14:tracePt t="41568" x="8616950" y="4711700"/>
          <p14:tracePt t="41582" x="8616950" y="4673600"/>
          <p14:tracePt t="41595" x="8616950" y="4660900"/>
          <p14:tracePt t="41609" x="8616950" y="4635500"/>
          <p14:tracePt t="41622" x="8616950" y="4629150"/>
          <p14:tracePt t="41636" x="8616950" y="4622800"/>
          <p14:tracePt t="41654" x="8616950" y="4616450"/>
          <p14:tracePt t="41760" x="8629650" y="4616450"/>
          <p14:tracePt t="41766" x="8636000" y="4660900"/>
          <p14:tracePt t="41774" x="8636000" y="4686300"/>
          <p14:tracePt t="41783" x="8642350" y="4718050"/>
          <p14:tracePt t="41794" x="8642350" y="4756150"/>
          <p14:tracePt t="41808" x="8661400" y="4813300"/>
          <p14:tracePt t="41821" x="8661400" y="4832350"/>
          <p14:tracePt t="41834" x="8667750" y="4864100"/>
          <p14:tracePt t="41848" x="8667750" y="4883150"/>
          <p14:tracePt t="41863" x="8667750" y="4895850"/>
          <p14:tracePt t="41886" x="8667750" y="4902200"/>
          <p14:tracePt t="41903" x="8667750" y="4908550"/>
          <p14:tracePt t="41919" x="8661400" y="4914900"/>
          <p14:tracePt t="41934" x="8655050" y="4921250"/>
          <p14:tracePt t="41952" x="8648700" y="4921250"/>
          <p14:tracePt t="41966" x="8642350" y="4927600"/>
          <p14:tracePt t="41982" x="8629650" y="4933950"/>
          <p14:tracePt t="42007" x="8623300" y="4940300"/>
          <p14:tracePt t="42022" x="8610600" y="4946650"/>
          <p14:tracePt t="42030" x="8604250" y="4946650"/>
          <p14:tracePt t="42040" x="8585200" y="4946650"/>
          <p14:tracePt t="42048" x="8572500" y="4946650"/>
          <p14:tracePt t="42061" x="8559800" y="4946650"/>
          <p14:tracePt t="42074" x="8534400" y="4946650"/>
          <p14:tracePt t="42088" x="8509000" y="4946650"/>
          <p14:tracePt t="42102" x="8502650" y="4946650"/>
          <p14:tracePt t="42114" x="8489950" y="4946650"/>
          <p14:tracePt t="42128" x="8483600" y="4946650"/>
          <p14:tracePt t="42151" x="8477250" y="4946650"/>
          <p14:tracePt t="42238" x="0" y="0"/>
        </p14:tracePtLst>
        <p14:tracePtLst>
          <p14:tracePt t="43447" x="6242050" y="5556250"/>
          <p14:tracePt t="43505" x="6242050" y="5575300"/>
          <p14:tracePt t="43512" x="6242050" y="5594350"/>
          <p14:tracePt t="43518" x="6242050" y="5607050"/>
          <p14:tracePt t="43528" x="6242050" y="5638800"/>
          <p14:tracePt t="43542" x="6242050" y="5676900"/>
          <p14:tracePt t="43554" x="6254750" y="5708650"/>
          <p14:tracePt t="43569" x="6254750" y="5753100"/>
          <p14:tracePt t="43581" x="6261100" y="5772150"/>
          <p14:tracePt t="43594" x="6261100" y="5797550"/>
          <p14:tracePt t="43608" x="6261100" y="5803900"/>
          <p14:tracePt t="43621" x="6267450" y="5810250"/>
          <p14:tracePt t="43638" x="6267450" y="5816600"/>
          <p14:tracePt t="43782" x="6267450" y="5822950"/>
          <p14:tracePt t="43799" x="6273800" y="5822950"/>
          <p14:tracePt t="43872" x="6286500" y="5822950"/>
          <p14:tracePt t="43879" x="6318250" y="5816600"/>
          <p14:tracePt t="43879" x="0" y="0"/>
        </p14:tracePtLst>
        <p14:tracePtLst>
          <p14:tracePt t="44208" x="6572250" y="5543550"/>
          <p14:tracePt t="44265" x="6584950" y="5543550"/>
          <p14:tracePt t="44270" x="6584950" y="5575300"/>
          <p14:tracePt t="44278" x="6591300" y="5619750"/>
          <p14:tracePt t="44288" x="6597650" y="5664200"/>
          <p14:tracePt t="44301" x="6616700" y="5721350"/>
          <p14:tracePt t="44315" x="6623050" y="5816600"/>
          <p14:tracePt t="44328" x="6629400" y="5899150"/>
          <p14:tracePt t="44341" x="6629400" y="5911850"/>
          <p14:tracePt t="44356" x="6642100" y="5943600"/>
          <p14:tracePt t="44368" x="6648450" y="5949950"/>
          <p14:tracePt t="44390" x="6648450" y="5956300"/>
          <p14:tracePt t="44566" x="0" y="0"/>
        </p14:tracePtLst>
        <p14:tracePtLst>
          <p14:tracePt t="45391" x="7315200" y="5886450"/>
          <p14:tracePt t="45519" x="7315200" y="5880100"/>
          <p14:tracePt t="45529" x="7334250" y="5880100"/>
          <p14:tracePt t="45534" x="7346950" y="5880100"/>
          <p14:tracePt t="45542" x="7372350" y="5873750"/>
          <p14:tracePt t="45554" x="7391400" y="5873750"/>
          <p14:tracePt t="45568" x="7442200" y="5873750"/>
          <p14:tracePt t="45582" x="7486650" y="5873750"/>
          <p14:tracePt t="45594" x="7505700" y="5873750"/>
          <p14:tracePt t="45609" x="7531100" y="5873750"/>
          <p14:tracePt t="45621" x="7543800" y="5873750"/>
          <p14:tracePt t="45636" x="7556500" y="5873750"/>
          <p14:tracePt t="45648" x="7569200" y="5873750"/>
          <p14:tracePt t="45662" x="7581900" y="5873750"/>
          <p14:tracePt t="45808" x="7575550" y="5873750"/>
          <p14:tracePt t="45826" x="7556500" y="5873750"/>
          <p14:tracePt t="45830" x="7537450" y="5886450"/>
          <p14:tracePt t="45838" x="7518400" y="5886450"/>
          <p14:tracePt t="45848" x="7486650" y="5892800"/>
          <p14:tracePt t="45861" x="7448550" y="5892800"/>
          <p14:tracePt t="45874" x="7391400" y="5892800"/>
          <p14:tracePt t="45890" x="7327900" y="5905500"/>
          <p14:tracePt t="45903" x="7296150" y="5905500"/>
          <p14:tracePt t="45914" x="7270750" y="5911850"/>
          <p14:tracePt t="45928" x="7264400" y="5911850"/>
          <p14:tracePt t="45941" x="7258050" y="5918200"/>
          <p14:tracePt t="45954" x="7251700" y="5918200"/>
          <p14:tracePt t="46079" x="7277100" y="5918200"/>
          <p14:tracePt t="46088" x="7302500" y="5918200"/>
          <p14:tracePt t="46095" x="7340600" y="5918200"/>
          <p14:tracePt t="46105" x="7385050" y="5918200"/>
          <p14:tracePt t="46114" x="7429500" y="5918200"/>
          <p14:tracePt t="46128" x="7512050" y="5918200"/>
          <p14:tracePt t="46143" x="7569200" y="5918200"/>
          <p14:tracePt t="46154" x="7581900" y="5918200"/>
          <p14:tracePt t="46168" x="7588250" y="5918200"/>
          <p14:tracePt t="46304" x="7581900" y="5918200"/>
          <p14:tracePt t="46312" x="7562850" y="5918200"/>
          <p14:tracePt t="46320" x="7537450" y="5918200"/>
          <p14:tracePt t="46328" x="7505700" y="5918200"/>
          <p14:tracePt t="46341" x="7467600" y="5918200"/>
          <p14:tracePt t="46356" x="7391400" y="5918200"/>
          <p14:tracePt t="46368" x="7334250" y="5918200"/>
          <p14:tracePt t="46382" x="7308850" y="5918200"/>
          <p14:tracePt t="46394" x="7296150" y="5918200"/>
          <p14:tracePt t="46591" x="7308850" y="5918200"/>
          <p14:tracePt t="46599" x="7340600" y="5918200"/>
          <p14:tracePt t="46608" x="7378700" y="5918200"/>
          <p14:tracePt t="46621" x="7416800" y="5918200"/>
          <p14:tracePt t="46636" x="7499350" y="5918200"/>
          <p14:tracePt t="46648" x="7537450" y="5918200"/>
          <p14:tracePt t="46661" x="7543800" y="5918200"/>
          <p14:tracePt t="46664" x="7550150" y="5918200"/>
          <p14:tracePt t="46694" x="0" y="0"/>
        </p14:tracePtLst>
        <p14:tracePtLst>
          <p14:tracePt t="47336" x="8286750" y="5568950"/>
          <p14:tracePt t="47366" x="8280400" y="5568950"/>
          <p14:tracePt t="47375" x="8267700" y="5556250"/>
          <p14:tracePt t="47382" x="8242300" y="5556250"/>
          <p14:tracePt t="47394" x="8216900" y="5556250"/>
          <p14:tracePt t="47408" x="8153400" y="5556250"/>
          <p14:tracePt t="47421" x="8128000" y="5556250"/>
          <p14:tracePt t="47434" x="8077200" y="5556250"/>
          <p14:tracePt t="47449" x="8026400" y="5581650"/>
          <p14:tracePt t="47461" x="8013700" y="5594350"/>
          <p14:tracePt t="47465" x="8001000" y="5607050"/>
          <p14:tracePt t="47474" x="7994650" y="5619750"/>
          <p14:tracePt t="47488" x="7981950" y="5664200"/>
          <p14:tracePt t="47501" x="7981950" y="5676900"/>
          <p14:tracePt t="47516" x="7981950" y="5721350"/>
          <p14:tracePt t="47528" x="7981950" y="5753100"/>
          <p14:tracePt t="47541" x="7981950" y="5759450"/>
          <p14:tracePt t="47554" x="7981950" y="5778500"/>
          <p14:tracePt t="47568" x="7994650" y="5803900"/>
          <p14:tracePt t="47581" x="7994650" y="5810250"/>
          <p14:tracePt t="47595" x="8013700" y="5829300"/>
          <p14:tracePt t="47608" x="8032750" y="5842000"/>
          <p14:tracePt t="47621" x="8045450" y="5848350"/>
          <p14:tracePt t="47636" x="8083550" y="5861050"/>
          <p14:tracePt t="47648" x="8121650" y="5867400"/>
          <p14:tracePt t="47661" x="8147050" y="5867400"/>
          <p14:tracePt t="47662" x="8166100" y="5867400"/>
          <p14:tracePt t="47674" x="8191500" y="5867400"/>
          <p14:tracePt t="47688" x="8242300" y="5867400"/>
          <p14:tracePt t="47701" x="8261350" y="5867400"/>
          <p14:tracePt t="47714" x="8293100" y="5867400"/>
          <p14:tracePt t="47727" x="8318500" y="5867400"/>
          <p14:tracePt t="47741" x="8337550" y="5854700"/>
          <p14:tracePt t="47754" x="8356600" y="5810250"/>
          <p14:tracePt t="47768" x="8362950" y="5784850"/>
          <p14:tracePt t="47781" x="8369300" y="5765800"/>
          <p14:tracePt t="47794" x="8382000" y="5734050"/>
          <p14:tracePt t="47809" x="8382000" y="5695950"/>
          <p14:tracePt t="47821" x="8382000" y="5689600"/>
          <p14:tracePt t="47823" x="8382000" y="5676900"/>
          <p14:tracePt t="47835" x="8382000" y="5670550"/>
          <p14:tracePt t="47848" x="8382000" y="5651500"/>
          <p14:tracePt t="47861" x="8382000" y="5645150"/>
          <p14:tracePt t="47874" x="8382000" y="5626100"/>
          <p14:tracePt t="47887" x="8369300" y="5600700"/>
          <p14:tracePt t="47902" x="8337550" y="5575300"/>
          <p14:tracePt t="47914" x="8324850" y="5562600"/>
          <p14:tracePt t="47927" x="8274050" y="5543550"/>
          <p14:tracePt t="47941" x="8255000" y="5530850"/>
          <p14:tracePt t="47955" x="8197850" y="5530850"/>
          <p14:tracePt t="47968" x="8153400" y="5524500"/>
          <p14:tracePt t="47983" x="8128000" y="5524500"/>
          <p14:tracePt t="47994" x="8108950" y="5524500"/>
          <p14:tracePt t="48008" x="8102600" y="5524500"/>
          <p14:tracePt t="48021" x="8089900" y="5524500"/>
          <p14:tracePt t="48034" x="8051800" y="5562600"/>
          <p14:tracePt t="48048" x="8032750" y="5626100"/>
          <p14:tracePt t="48061" x="8026400" y="5657850"/>
          <p14:tracePt t="48074" x="8020050" y="5727700"/>
          <p14:tracePt t="48089" x="8020050" y="5765800"/>
          <p14:tracePt t="48101" x="8020050" y="5791200"/>
          <p14:tracePt t="48114" x="8020050" y="5829300"/>
          <p14:tracePt t="48127" x="8032750" y="5854700"/>
          <p14:tracePt t="48143" x="8058150" y="5886450"/>
          <p14:tracePt t="48154" x="8064500" y="5892800"/>
          <p14:tracePt t="48168" x="8102600" y="5911850"/>
          <p14:tracePt t="48181" x="8121650" y="5911850"/>
          <p14:tracePt t="48183" x="8147050" y="5918200"/>
          <p14:tracePt t="48194" x="8172450" y="5918200"/>
          <p14:tracePt t="48207" x="8242300" y="5930900"/>
          <p14:tracePt t="48221" x="8280400" y="5930900"/>
          <p14:tracePt t="48222" x="8312150" y="5930900"/>
          <p14:tracePt t="48235" x="8343900" y="5930900"/>
          <p14:tracePt t="48248" x="8375650" y="5905500"/>
          <p14:tracePt t="48263" x="8401050" y="5880100"/>
          <p14:tracePt t="48274" x="8413750" y="5854700"/>
          <p14:tracePt t="48288" x="8426450" y="5822950"/>
          <p14:tracePt t="48302" x="8432800" y="5778500"/>
          <p14:tracePt t="48314" x="8439150" y="5765800"/>
          <p14:tracePt t="48329" x="8439150" y="5740400"/>
          <p14:tracePt t="48341" x="8439150" y="5727700"/>
          <p14:tracePt t="48343" x="8439150" y="5708650"/>
          <p14:tracePt t="48356" x="8439150" y="5689600"/>
          <p14:tracePt t="48368" x="8439150" y="5670550"/>
          <p14:tracePt t="48382" x="8432800" y="5632450"/>
          <p14:tracePt t="48398" x="8426450" y="5619750"/>
          <p14:tracePt t="48407" x="8420100" y="5613400"/>
          <p14:tracePt t="48421" x="8413750" y="5594350"/>
          <p14:tracePt t="48435" x="8394700" y="5575300"/>
          <p14:tracePt t="48448" x="8362950" y="5562600"/>
          <p14:tracePt t="48461" x="8350250" y="5549900"/>
          <p14:tracePt t="48475" x="8318500" y="5543550"/>
          <p14:tracePt t="48488" x="8286750" y="5543550"/>
          <p14:tracePt t="48501" x="8267700" y="5543550"/>
          <p14:tracePt t="48515" x="8235950" y="5543550"/>
          <p14:tracePt t="48528" x="8204200" y="5543550"/>
          <p14:tracePt t="48542" x="8172450" y="5562600"/>
          <p14:tracePt t="48554" x="8159750" y="5575300"/>
          <p14:tracePt t="48568" x="8134350" y="5594350"/>
          <p14:tracePt t="48581" x="8134350" y="5626100"/>
          <p14:tracePt t="48583" x="8115300" y="5645150"/>
          <p14:tracePt t="48594" x="8115300" y="5651500"/>
          <p14:tracePt t="48608" x="8102600" y="5695950"/>
          <p14:tracePt t="48621" x="8102600" y="5721350"/>
          <p14:tracePt t="48635" x="8102600" y="5753100"/>
          <p14:tracePt t="48647" x="8102600" y="5772150"/>
          <p14:tracePt t="48661" x="8102600" y="5778500"/>
          <p14:tracePt t="48674" x="8108950" y="5797550"/>
          <p14:tracePt t="48687" x="8115300" y="5803900"/>
          <p14:tracePt t="48701" x="8121650" y="5816600"/>
          <p14:tracePt t="48714" x="8134350" y="5816600"/>
          <p14:tracePt t="48729" x="8159750" y="5829300"/>
          <p14:tracePt t="48741" x="8178800" y="5829300"/>
          <p14:tracePt t="48754" x="8216900" y="5829300"/>
          <p14:tracePt t="48768" x="8248650" y="5835650"/>
          <p14:tracePt t="48769" x="0" y="0"/>
        </p14:tracePtLst>
        <p14:tracePtLst>
          <p14:tracePt t="61181" x="10756900" y="1441450"/>
          <p14:tracePt t="61183" x="10750550" y="1435100"/>
          <p14:tracePt t="61194" x="10731500" y="1422400"/>
          <p14:tracePt t="61207" x="10699750" y="1409700"/>
          <p14:tracePt t="61221" x="10661650" y="1390650"/>
          <p14:tracePt t="61237" x="10566400" y="1377950"/>
          <p14:tracePt t="61238" x="10521950" y="1358900"/>
          <p14:tracePt t="61247" x="10464800" y="1352550"/>
          <p14:tracePt t="61262" x="10344150" y="1346200"/>
          <p14:tracePt t="61274" x="10274300" y="1346200"/>
          <p14:tracePt t="61287" x="10147300" y="1346200"/>
          <p14:tracePt t="61300" x="10083800" y="1346200"/>
          <p14:tracePt t="61314" x="9975850" y="1358900"/>
          <p14:tracePt t="61328" x="9906000" y="1390650"/>
          <p14:tracePt t="61340" x="9874250" y="1403350"/>
          <p14:tracePt t="61355" x="9785350" y="1454150"/>
          <p14:tracePt t="61367" x="9740900" y="1492250"/>
          <p14:tracePt t="61380" x="9702800" y="1524000"/>
          <p14:tracePt t="61394" x="9626600" y="1600200"/>
          <p14:tracePt t="61407" x="9569450" y="1695450"/>
          <p14:tracePt t="61420" x="9550400" y="1739900"/>
          <p14:tracePt t="61435" x="9493250" y="1847850"/>
          <p14:tracePt t="61450" x="9436100" y="1962150"/>
          <p14:tracePt t="61460" x="9417050" y="2019300"/>
          <p14:tracePt t="61474" x="9391650" y="2114550"/>
          <p14:tracePt t="61487" x="9385300" y="2209800"/>
          <p14:tracePt t="61500" x="9385300" y="2241550"/>
          <p14:tracePt t="61515" x="9385300" y="2330450"/>
          <p14:tracePt t="61529" x="9385300" y="2413000"/>
          <p14:tracePt t="61541" x="9385300" y="2451100"/>
          <p14:tracePt t="61554" x="9398000" y="2520950"/>
          <p14:tracePt t="61567" x="9404350" y="2559050"/>
          <p14:tracePt t="61583" x="9429750" y="2609850"/>
          <p14:tracePt t="61594" x="9442450" y="2641600"/>
          <p14:tracePt t="61608" x="9480550" y="2705100"/>
          <p14:tracePt t="61620" x="9499600" y="2730500"/>
          <p14:tracePt t="61634" x="9544050" y="2774950"/>
          <p14:tracePt t="61648" x="9607550" y="2819400"/>
          <p14:tracePt t="61661" x="9626600" y="2832100"/>
          <p14:tracePt t="61663" x="9664700" y="2851150"/>
          <p14:tracePt t="61674" x="9696450" y="2863850"/>
          <p14:tracePt t="61687" x="9772650" y="2895600"/>
          <p14:tracePt t="61700" x="9810750" y="2914650"/>
          <p14:tracePt t="61714" x="9893300" y="2933700"/>
          <p14:tracePt t="61727" x="9975850" y="2952750"/>
          <p14:tracePt t="61740" x="10026650" y="2959100"/>
          <p14:tracePt t="61754" x="10121900" y="2971800"/>
          <p14:tracePt t="61767" x="10236200" y="2971800"/>
          <p14:tracePt t="61780" x="10299700" y="2971800"/>
          <p14:tracePt t="61794" x="10426700" y="2971800"/>
          <p14:tracePt t="61807" x="10560050" y="2971800"/>
          <p14:tracePt t="61820" x="10629900" y="2971800"/>
          <p14:tracePt t="61834" x="10756900" y="2933700"/>
          <p14:tracePt t="61847" x="10877550" y="2901950"/>
          <p14:tracePt t="61860" x="10979150" y="2863850"/>
          <p14:tracePt t="61874" x="11099800" y="2813050"/>
          <p14:tracePt t="61887" x="11214100" y="2755900"/>
          <p14:tracePt t="61901" x="11252200" y="2711450"/>
          <p14:tracePt t="61902" x="11309350" y="2667000"/>
          <p14:tracePt t="61914" x="11341100" y="2635250"/>
          <p14:tracePt t="61927" x="11398250" y="2540000"/>
          <p14:tracePt t="61940" x="11417300" y="2495550"/>
          <p14:tracePt t="61956" x="11436350" y="2393950"/>
          <p14:tracePt t="61967" x="11461750" y="2279650"/>
          <p14:tracePt t="61981" x="11461750" y="2228850"/>
          <p14:tracePt t="61996" x="11461750" y="2101850"/>
          <p14:tracePt t="61998" x="11461750" y="2044700"/>
          <p14:tracePt t="62007" x="11461750" y="1981200"/>
          <p14:tracePt t="62021" x="11461750" y="1930400"/>
          <p14:tracePt t="62034" x="11449050" y="1835150"/>
          <p14:tracePt t="62047" x="11430000" y="1746250"/>
          <p14:tracePt t="62060" x="11417300" y="1720850"/>
          <p14:tracePt t="62062" x="11398250" y="1682750"/>
          <p14:tracePt t="62076" x="11379200" y="1644650"/>
          <p14:tracePt t="62087" x="11328400" y="1568450"/>
          <p14:tracePt t="62100" x="11303000" y="1524000"/>
          <p14:tracePt t="62114" x="11239500" y="1466850"/>
          <p14:tracePt t="62127" x="11176000" y="1416050"/>
          <p14:tracePt t="62142" x="11125200" y="1384300"/>
          <p14:tracePt t="62155" x="11093450" y="1365250"/>
          <p14:tracePt t="62167" x="11029950" y="1327150"/>
          <p14:tracePt t="62180" x="11010900" y="1314450"/>
          <p14:tracePt t="62194" x="10934700" y="1289050"/>
          <p14:tracePt t="62207" x="10826750" y="1257300"/>
          <p14:tracePt t="62220" x="10775950" y="1250950"/>
          <p14:tracePt t="62235" x="10687050" y="1250950"/>
          <p14:tracePt t="62248" x="10623550" y="1250950"/>
          <p14:tracePt t="62263" x="10541000" y="1250950"/>
          <p14:tracePt t="62274" x="10496550" y="1257300"/>
          <p14:tracePt t="62287" x="10420350" y="1289050"/>
          <p14:tracePt t="62300" x="10382250" y="1301750"/>
          <p14:tracePt t="62314" x="10287000" y="1358900"/>
          <p14:tracePt t="62327" x="10217150" y="1409700"/>
          <p14:tracePt t="62341" x="10198100" y="1428750"/>
          <p14:tracePt t="62357" x="10160000" y="1485900"/>
          <p14:tracePt t="62358" x="10153650" y="1498600"/>
          <p14:tracePt t="62368" x="10134600" y="1524000"/>
          <p14:tracePt t="62380" x="10134600" y="1543050"/>
          <p14:tracePt t="62394" x="10121900" y="1574800"/>
          <p14:tracePt t="62394" x="0" y="0"/>
        </p14:tracePtLst>
      </p14:laserTraceLst>
    </p:ext>
  </p:extLs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D0DDA5-EED5-4532-A9B2-C6247DF925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7590" y="26981"/>
            <a:ext cx="11045102" cy="484748"/>
          </a:xfrm>
          <a:solidFill>
            <a:schemeClr val="bg1"/>
          </a:solidFill>
        </p:spPr>
        <p:txBody>
          <a:bodyPr/>
          <a:lstStyle/>
          <a:p>
            <a:r>
              <a:rPr lang="en-US" dirty="0"/>
              <a:t>FORC IV of BFO-CFO</a:t>
            </a:r>
          </a:p>
        </p:txBody>
      </p:sp>
      <p:pic>
        <p:nvPicPr>
          <p:cNvPr id="4" name="Picture 2" descr="C:\Users\iiv\Documents\ORNL Symposium\Figure 4n.tif">
            <a:extLst>
              <a:ext uri="{FF2B5EF4-FFF2-40B4-BE49-F238E27FC236}">
                <a16:creationId xmlns:a16="http://schemas.microsoft.com/office/drawing/2014/main" id="{B754E033-FC8B-4E97-A7A1-2094C054DF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22" y="885693"/>
            <a:ext cx="9141619" cy="4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BF408A5-2617-4AB5-8100-BBA0BE3EC6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7898" y="606083"/>
            <a:ext cx="2142567" cy="3666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914126" eaLnBrk="1" hangingPunct="1"/>
            <a:r>
              <a:rPr lang="en-US" altLang="en-US" sz="1799" b="0" dirty="0">
                <a:solidFill>
                  <a:srgbClr val="000000"/>
                </a:solidFill>
                <a:latin typeface="Calibri" panose="020F0502020204030204" pitchFamily="34" charset="0"/>
              </a:rPr>
              <a:t>Current map @ 0.1 V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FE94B8-A6CA-41E9-9240-C40CA5B8AF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74121" y="4817961"/>
            <a:ext cx="1298237" cy="3666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914126" eaLnBrk="1" hangingPunct="1"/>
            <a:r>
              <a:rPr lang="en-US" altLang="en-US" sz="1799" b="0" dirty="0">
                <a:solidFill>
                  <a:srgbClr val="000000"/>
                </a:solidFill>
                <a:latin typeface="Calibri" panose="020F0502020204030204" pitchFamily="34" charset="0"/>
              </a:rPr>
              <a:t>Topography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5CD67B-3D42-4DCF-BAB3-F367834F54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77187" y="673849"/>
            <a:ext cx="1450597" cy="3666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914126" eaLnBrk="1" hangingPunct="1"/>
            <a:r>
              <a:rPr lang="en-US" altLang="en-US" sz="1799" b="0" dirty="0">
                <a:solidFill>
                  <a:srgbClr val="000000"/>
                </a:solidFill>
                <a:latin typeface="Calibri" panose="020F0502020204030204" pitchFamily="34" charset="0"/>
              </a:rPr>
              <a:t>Current maps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2CBF8D-FFBF-4F6B-B76E-8989A5D91A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89397" y="4900197"/>
            <a:ext cx="2472681" cy="3666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914126" eaLnBrk="1" hangingPunct="1"/>
            <a:r>
              <a:rPr lang="en-US" altLang="en-US" sz="1799" b="0" dirty="0">
                <a:solidFill>
                  <a:srgbClr val="000000"/>
                </a:solidFill>
                <a:latin typeface="Calibri" panose="020F0502020204030204" pitchFamily="34" charset="0"/>
              </a:rPr>
              <a:t>FORC-IV Loop area maps</a:t>
            </a:r>
          </a:p>
        </p:txBody>
      </p:sp>
      <p:sp>
        <p:nvSpPr>
          <p:cNvPr id="9" name="Rectangle 12">
            <a:extLst>
              <a:ext uri="{FF2B5EF4-FFF2-40B4-BE49-F238E27FC236}">
                <a16:creationId xmlns:a16="http://schemas.microsoft.com/office/drawing/2014/main" id="{F3D70118-C222-490F-980E-5BECEFC29F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21800" y="5288119"/>
            <a:ext cx="10436682" cy="1004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tIns="0" bIns="0" anchor="ctr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914126">
              <a:lnSpc>
                <a:spcPct val="110000"/>
              </a:lnSpc>
              <a:buFontTx/>
              <a:buChar char="•"/>
            </a:pPr>
            <a:r>
              <a:rPr lang="en-US" altLang="en-US" sz="1999" b="0" dirty="0">
                <a:solidFill>
                  <a:srgbClr val="000000"/>
                </a:solidFill>
                <a:latin typeface="+mn-lt"/>
                <a:cs typeface="Times New Roman" panose="02020603050405020304" pitchFamily="18" charset="0"/>
              </a:rPr>
              <a:t> Clear variability of conductance and loop opening behavior</a:t>
            </a:r>
          </a:p>
          <a:p>
            <a:pPr defTabSz="914126">
              <a:lnSpc>
                <a:spcPct val="110000"/>
              </a:lnSpc>
              <a:buFontTx/>
              <a:buChar char="•"/>
            </a:pPr>
            <a:r>
              <a:rPr lang="en-US" altLang="en-US" sz="1999" b="0" dirty="0">
                <a:solidFill>
                  <a:srgbClr val="000000"/>
                </a:solidFill>
                <a:latin typeface="+mn-lt"/>
                <a:cs typeface="Times New Roman" panose="02020603050405020304" pitchFamily="18" charset="0"/>
              </a:rPr>
              <a:t> “Too much data” – FORC IV loops that can be reduced to multiple current and loop opening maps as a function of peak voltage </a:t>
            </a:r>
            <a:endParaRPr lang="en-US" altLang="en-US" sz="1999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C096382-E0EC-4227-8A23-B62AFDB17E01}"/>
              </a:ext>
            </a:extLst>
          </p:cNvPr>
          <p:cNvSpPr/>
          <p:nvPr/>
        </p:nvSpPr>
        <p:spPr>
          <a:xfrm>
            <a:off x="8058990" y="6396285"/>
            <a:ext cx="413301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cap="small" dirty="0"/>
              <a:t>E. </a:t>
            </a:r>
            <a:r>
              <a:rPr lang="en-US" cap="small" dirty="0" err="1"/>
              <a:t>Strelcov</a:t>
            </a:r>
            <a:r>
              <a:rPr lang="en-US" cap="small" dirty="0"/>
              <a:t> et al, </a:t>
            </a:r>
            <a:r>
              <a:rPr lang="en-US" dirty="0"/>
              <a:t>ACS Nano </a:t>
            </a:r>
            <a:r>
              <a:rPr lang="en-US" b="1" dirty="0"/>
              <a:t>8</a:t>
            </a:r>
            <a:r>
              <a:rPr lang="en-US" dirty="0"/>
              <a:t>, 6449 (2014).</a:t>
            </a:r>
          </a:p>
        </p:txBody>
      </p:sp>
      <p:grpSp>
        <p:nvGrpSpPr>
          <p:cNvPr id="11" name="Group 15">
            <a:extLst>
              <a:ext uri="{FF2B5EF4-FFF2-40B4-BE49-F238E27FC236}">
                <a16:creationId xmlns:a16="http://schemas.microsoft.com/office/drawing/2014/main" id="{CD98058D-AD63-40A6-AEEF-4698732FE913}"/>
              </a:ext>
            </a:extLst>
          </p:cNvPr>
          <p:cNvGrpSpPr>
            <a:grpSpLocks/>
          </p:cNvGrpSpPr>
          <p:nvPr/>
        </p:nvGrpSpPr>
        <p:grpSpPr bwMode="auto">
          <a:xfrm>
            <a:off x="10164762" y="1436806"/>
            <a:ext cx="2027238" cy="3067050"/>
            <a:chOff x="6927737" y="2749087"/>
            <a:chExt cx="2027612" cy="3066427"/>
          </a:xfrm>
        </p:grpSpPr>
        <p:pic>
          <p:nvPicPr>
            <p:cNvPr id="12" name="Picture 3" descr="C:\Users\iiv\Documents\Research\BFO-CFO sample\paper\Figure 3n - Copy - Copy.tif">
              <a:extLst>
                <a:ext uri="{FF2B5EF4-FFF2-40B4-BE49-F238E27FC236}">
                  <a16:creationId xmlns:a16="http://schemas.microsoft.com/office/drawing/2014/main" id="{8E84E2D3-509A-46AC-A46B-6994851AD35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27737" y="2749087"/>
              <a:ext cx="2027612" cy="15306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" name="Picture 4" descr="C:\Users\iiv\Documents\Research\BFO-CFO sample\paper\Figure 3n - Copy.tif">
              <a:extLst>
                <a:ext uri="{FF2B5EF4-FFF2-40B4-BE49-F238E27FC236}">
                  <a16:creationId xmlns:a16="http://schemas.microsoft.com/office/drawing/2014/main" id="{F983F245-022B-4B98-A7F7-3439FE947A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35549" y="4246694"/>
              <a:ext cx="1888816" cy="15688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E6AA29B-A948-4F70-A07C-3C5581E6C5F5}"/>
                </a:ext>
              </a:extLst>
            </p:cNvPr>
            <p:cNvSpPr/>
            <p:nvPr/>
          </p:nvSpPr>
          <p:spPr>
            <a:xfrm>
              <a:off x="7391373" y="2971292"/>
              <a:ext cx="381070" cy="30473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b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CE6AFA0-D7E6-436D-8759-AB22C0F7C4E4}"/>
                </a:ext>
              </a:extLst>
            </p:cNvPr>
            <p:cNvSpPr/>
            <p:nvPr/>
          </p:nvSpPr>
          <p:spPr>
            <a:xfrm>
              <a:off x="7413602" y="4496570"/>
              <a:ext cx="381070" cy="30473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b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6" name="TextBox 20">
            <a:extLst>
              <a:ext uri="{FF2B5EF4-FFF2-40B4-BE49-F238E27FC236}">
                <a16:creationId xmlns:a16="http://schemas.microsoft.com/office/drawing/2014/main" id="{7BF0A1E4-4F63-4B07-9BFB-9F1BA7ABD5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67964" y="1093906"/>
            <a:ext cx="169386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>
                <a:solidFill>
                  <a:srgbClr val="28885A"/>
                </a:solidFill>
                <a:cs typeface="Arial" pitchFamily="34" charset="0"/>
              </a:rPr>
              <a:t>Averaged IV’s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00942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7521"/>
    </mc:Choice>
    <mc:Fallback xmlns="">
      <p:transition spd="slow" advTm="575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6439" x="8890000" y="2241550"/>
          <p14:tracePt t="6583" x="8902700" y="2241550"/>
          <p14:tracePt t="6594" x="8915400" y="2241550"/>
          <p14:tracePt t="6604" x="8940800" y="2241550"/>
          <p14:tracePt t="6617" x="9036050" y="2260600"/>
          <p14:tracePt t="6630" x="9175750" y="2286000"/>
          <p14:tracePt t="6644" x="9258300" y="2305050"/>
          <p14:tracePt t="6657" x="9423400" y="2336800"/>
          <p14:tracePt t="6670" x="9575800" y="2368550"/>
          <p14:tracePt t="6684" x="9671050" y="2387600"/>
          <p14:tracePt t="6697" x="9810750" y="2393950"/>
          <p14:tracePt t="6711" x="9912350" y="2393950"/>
          <p14:tracePt t="6724" x="9969500" y="2393950"/>
          <p14:tracePt t="6737" x="10064750" y="2381250"/>
          <p14:tracePt t="6750" x="10153650" y="2355850"/>
          <p14:tracePt t="6765" x="10204450" y="2330450"/>
          <p14:tracePt t="6777" x="10274300" y="2298700"/>
          <p14:tracePt t="6791" x="10337800" y="2266950"/>
          <p14:tracePt t="6804" x="10375900" y="2235200"/>
          <p14:tracePt t="6817" x="10407650" y="2209800"/>
          <p14:tracePt t="6831" x="10433050" y="2190750"/>
          <p14:tracePt t="6844" x="10439400" y="2178050"/>
          <p14:tracePt t="6857" x="10445750" y="2165350"/>
          <p14:tracePt t="6870" x="10452100" y="2146300"/>
          <p14:tracePt t="6897" x="10464800" y="2133600"/>
          <p14:tracePt t="6999" x="10445750" y="2127250"/>
          <p14:tracePt t="7006" x="10426700" y="2133600"/>
          <p14:tracePt t="7016" x="10414000" y="2146300"/>
          <p14:tracePt t="7023" x="10382250" y="2178050"/>
          <p14:tracePt t="7032" x="10344150" y="2203450"/>
          <p14:tracePt t="7044" x="10299700" y="2247900"/>
          <p14:tracePt t="7057" x="10242550" y="2311400"/>
          <p14:tracePt t="7070" x="10217150" y="2400300"/>
          <p14:tracePt t="7084" x="10217150" y="2432050"/>
          <p14:tracePt t="7097" x="10217150" y="2489200"/>
          <p14:tracePt t="7110" x="10261600" y="2571750"/>
          <p14:tracePt t="7124" x="10293350" y="2603500"/>
          <p14:tracePt t="7137" x="10388600" y="2679700"/>
          <p14:tracePt t="7150" x="10502900" y="2736850"/>
          <p14:tracePt t="7164" x="10566400" y="2755900"/>
          <p14:tracePt t="7177" x="10712450" y="2774950"/>
          <p14:tracePt t="7190" x="10852150" y="2774950"/>
          <p14:tracePt t="7204" x="10928350" y="2774950"/>
          <p14:tracePt t="7217" x="11068050" y="2743200"/>
          <p14:tracePt t="7230" x="11176000" y="2698750"/>
          <p14:tracePt t="7244" x="11214100" y="2679700"/>
          <p14:tracePt t="7257" x="11296650" y="2616200"/>
          <p14:tracePt t="7273" x="11353800" y="2552700"/>
          <p14:tracePt t="7284" x="11385550" y="2514600"/>
          <p14:tracePt t="7297" x="11410950" y="2444750"/>
          <p14:tracePt t="7310" x="11417300" y="2374900"/>
          <p14:tracePt t="7324" x="11417300" y="2343150"/>
          <p14:tracePt t="7337" x="11417300" y="2273300"/>
          <p14:tracePt t="7351" x="11417300" y="2197100"/>
          <p14:tracePt t="7365" x="11398250" y="2152650"/>
          <p14:tracePt t="7377" x="11360150" y="2057400"/>
          <p14:tracePt t="7390" x="11315700" y="1987550"/>
          <p14:tracePt t="7406" x="11271250" y="1943100"/>
          <p14:tracePt t="7407" x="11239500" y="1905000"/>
          <p14:tracePt t="7417" x="11195050" y="1879600"/>
          <p14:tracePt t="7430" x="11112500" y="1828800"/>
          <p14:tracePt t="7444" x="11074400" y="1803400"/>
          <p14:tracePt t="7457" x="10998200" y="1771650"/>
          <p14:tracePt t="7470" x="10941050" y="1758950"/>
          <p14:tracePt t="7485" x="10928350" y="1758950"/>
          <p14:tracePt t="7497" x="10883900" y="1758950"/>
          <p14:tracePt t="7511" x="10833100" y="1758950"/>
          <p14:tracePt t="7524" x="10807700" y="1758950"/>
          <p14:tracePt t="7538" x="10750550" y="1784350"/>
          <p14:tracePt t="7550" x="10680700" y="1828800"/>
          <p14:tracePt t="7564" x="10648950" y="1854200"/>
          <p14:tracePt t="7577" x="10604500" y="1898650"/>
          <p14:tracePt t="7590" x="10560050" y="1943100"/>
          <p14:tracePt t="7604" x="10541000" y="1955800"/>
          <p14:tracePt t="7617" x="10521950" y="1987550"/>
          <p14:tracePt t="7632" x="10515600" y="2006600"/>
          <p14:tracePt t="7644" x="10515600" y="2012950"/>
          <p14:tracePt t="7657" x="10509250" y="2019300"/>
          <p14:tracePt t="7672" x="10509250" y="2032000"/>
          <p14:tracePt t="7688" x="10509250" y="2038350"/>
          <p14:tracePt t="7699" x="10509250" y="2051050"/>
          <p14:tracePt t="7710" x="10509250" y="2070100"/>
          <p14:tracePt t="7724" x="10509250" y="2082800"/>
          <p14:tracePt t="7737" x="10509250" y="2101850"/>
          <p14:tracePt t="7750" x="10541000" y="2146300"/>
          <p14:tracePt t="7765" x="10560050" y="2159000"/>
          <p14:tracePt t="7777" x="10617200" y="2216150"/>
          <p14:tracePt t="7791" x="10687050" y="2254250"/>
          <p14:tracePt t="7805" x="10725150" y="2273300"/>
          <p14:tracePt t="7807" x="10750550" y="2286000"/>
          <p14:tracePt t="7817" x="10788650" y="2286000"/>
          <p14:tracePt t="7830" x="10826750" y="2286000"/>
          <p14:tracePt t="7845" x="10839450" y="2286000"/>
          <p14:tracePt t="7858" x="10845800" y="2286000"/>
          <p14:tracePt t="7870" x="0" y="0"/>
        </p14:tracePtLst>
        <p14:tracePtLst>
          <p14:tracePt t="12415" x="2254250" y="2711450"/>
          <p14:tracePt t="12567" x="0" y="0"/>
        </p14:tracePtLst>
        <p14:tracePtLst>
          <p14:tracePt t="12976" x="2241550" y="2527300"/>
          <p14:tracePt t="13135" x="0" y="0"/>
        </p14:tracePtLst>
        <p14:tracePtLst>
          <p14:tracePt t="13456" x="2260600" y="2387600"/>
          <p14:tracePt t="13551" x="0" y="0"/>
        </p14:tracePtLst>
        <p14:tracePtLst>
          <p14:tracePt t="17887" x="5511800" y="1619250"/>
          <p14:tracePt t="18039" x="5511800" y="1612900"/>
          <p14:tracePt t="18047" x="5492750" y="1612900"/>
          <p14:tracePt t="18055" x="5467350" y="1600200"/>
          <p14:tracePt t="18062" x="5448300" y="1593850"/>
          <p14:tracePt t="18071" x="5410200" y="1581150"/>
          <p14:tracePt t="18083" x="5391150" y="1568450"/>
          <p14:tracePt t="18097" x="5334000" y="1555750"/>
          <p14:tracePt t="18110" x="5302250" y="1543050"/>
          <p14:tracePt t="18124" x="5289550" y="1543050"/>
          <p14:tracePt t="18137" x="5257800" y="1530350"/>
          <p14:tracePt t="18151" x="5219700" y="1511300"/>
          <p14:tracePt t="18163" x="5207000" y="1504950"/>
          <p14:tracePt t="18177" x="5162550" y="1485900"/>
          <p14:tracePt t="18190" x="5130800" y="1466850"/>
          <p14:tracePt t="18203" x="5099050" y="1460500"/>
          <p14:tracePt t="18217" x="5048250" y="1447800"/>
          <p14:tracePt t="18231" x="4997450" y="1428750"/>
          <p14:tracePt t="18243" x="4959350" y="1422400"/>
          <p14:tracePt t="18257" x="4902200" y="1409700"/>
          <p14:tracePt t="18270" x="4826000" y="1377950"/>
          <p14:tracePt t="18283" x="4787900" y="1377950"/>
          <p14:tracePt t="18297" x="4730750" y="1377950"/>
          <p14:tracePt t="18311" x="4673600" y="1377950"/>
          <p14:tracePt t="18323" x="4648200" y="1377950"/>
          <p14:tracePt t="18337" x="4597400" y="1377950"/>
          <p14:tracePt t="18350" x="4559300" y="1384300"/>
          <p14:tracePt t="18363" x="4533900" y="1390650"/>
          <p14:tracePt t="18377" x="4489450" y="1409700"/>
          <p14:tracePt t="18390" x="4438650" y="1441450"/>
          <p14:tracePt t="18403" x="4400550" y="1460500"/>
          <p14:tracePt t="18417" x="4349750" y="1492250"/>
          <p14:tracePt t="18431" x="4292600" y="1536700"/>
          <p14:tracePt t="18444" x="4267200" y="1555750"/>
          <p14:tracePt t="18457" x="4222750" y="1600200"/>
          <p14:tracePt t="18470" x="4165600" y="1657350"/>
          <p14:tracePt t="18483" x="4146550" y="1689100"/>
          <p14:tracePt t="18497" x="4114800" y="1733550"/>
          <p14:tracePt t="18510" x="4076700" y="1797050"/>
          <p14:tracePt t="18523" x="4076700" y="1816100"/>
          <p14:tracePt t="18537" x="4044950" y="1879600"/>
          <p14:tracePt t="18550" x="4025900" y="1924050"/>
          <p14:tracePt t="18563" x="4025900" y="1955800"/>
          <p14:tracePt t="18577" x="4025900" y="2000250"/>
          <p14:tracePt t="18590" x="4025900" y="2044700"/>
          <p14:tracePt t="18603" x="4025900" y="2070100"/>
          <p14:tracePt t="18617" x="4025900" y="2108200"/>
          <p14:tracePt t="18630" x="4025900" y="2159000"/>
          <p14:tracePt t="18643" x="4032250" y="2197100"/>
          <p14:tracePt t="18657" x="4057650" y="2247900"/>
          <p14:tracePt t="18670" x="4108450" y="2298700"/>
          <p14:tracePt t="18683" x="4127500" y="2324100"/>
          <p14:tracePt t="18697" x="4178300" y="2336800"/>
          <p14:tracePt t="18710" x="4298950" y="2362200"/>
          <p14:tracePt t="18723" x="4349750" y="2368550"/>
          <p14:tracePt t="18736" x="4470400" y="2393950"/>
          <p14:tracePt t="18750" x="4578350" y="2406650"/>
          <p14:tracePt t="18764" x="4648200" y="2419350"/>
          <p14:tracePt t="18777" x="4800600" y="2438400"/>
          <p14:tracePt t="18790" x="4959350" y="2457450"/>
          <p14:tracePt t="18803" x="5035550" y="2457450"/>
          <p14:tracePt t="18817" x="5194300" y="2457450"/>
          <p14:tracePt t="18830" x="5334000" y="2457450"/>
          <p14:tracePt t="18843" x="5429250" y="2457450"/>
          <p14:tracePt t="18857" x="5581650" y="2457450"/>
          <p14:tracePt t="18870" x="5753100" y="2457450"/>
          <p14:tracePt t="18883" x="5861050" y="2457450"/>
          <p14:tracePt t="18897" x="6032500" y="2457450"/>
          <p14:tracePt t="18910" x="6210300" y="2457450"/>
          <p14:tracePt t="18923" x="6292850" y="2451100"/>
          <p14:tracePt t="18937" x="6438900" y="2438400"/>
          <p14:tracePt t="18950" x="6578600" y="2413000"/>
          <p14:tracePt t="18963" x="6654800" y="2381250"/>
          <p14:tracePt t="18977" x="6794500" y="2349500"/>
          <p14:tracePt t="18990" x="6927850" y="2305050"/>
          <p14:tracePt t="19003" x="6978650" y="2286000"/>
          <p14:tracePt t="19017" x="7105650" y="2254250"/>
          <p14:tracePt t="19031" x="7258050" y="2209800"/>
          <p14:tracePt t="19043" x="7308850" y="2197100"/>
          <p14:tracePt t="19057" x="7423150" y="2165350"/>
          <p14:tracePt t="19070" x="7569200" y="2089150"/>
          <p14:tracePt t="19083" x="7702550" y="2012950"/>
          <p14:tracePt t="19097" x="7816850" y="1968500"/>
          <p14:tracePt t="19110" x="7861300" y="1936750"/>
          <p14:tracePt t="19125" x="7886700" y="1917700"/>
          <p14:tracePt t="19137" x="7931150" y="1885950"/>
          <p14:tracePt t="19150" x="7975600" y="1854200"/>
          <p14:tracePt t="19163" x="7994650" y="1841500"/>
          <p14:tracePt t="19177" x="8026400" y="1809750"/>
          <p14:tracePt t="19190" x="8058150" y="1778000"/>
          <p14:tracePt t="19203" x="8064500" y="1765300"/>
          <p14:tracePt t="19218" x="8070850" y="1733550"/>
          <p14:tracePt t="19230" x="8064500" y="1689100"/>
          <p14:tracePt t="19243" x="8039100" y="1657350"/>
          <p14:tracePt t="19257" x="7988300" y="1593850"/>
          <p14:tracePt t="19271" x="7924800" y="1530350"/>
          <p14:tracePt t="19283" x="7874000" y="1485900"/>
          <p14:tracePt t="19297" x="7715250" y="1416050"/>
          <p14:tracePt t="19311" x="7499350" y="1301750"/>
          <p14:tracePt t="19323" x="7410450" y="1263650"/>
          <p14:tracePt t="19337" x="7188200" y="1206500"/>
          <p14:tracePt t="19350" x="6927850" y="1143000"/>
          <p14:tracePt t="19363" x="6813550" y="1117600"/>
          <p14:tracePt t="19376" x="6572250" y="1092200"/>
          <p14:tracePt t="19390" x="6362700" y="1060450"/>
          <p14:tracePt t="19404" x="6267450" y="1060450"/>
          <p14:tracePt t="19417" x="6076950" y="1060450"/>
          <p14:tracePt t="19431" x="5867400" y="1060450"/>
          <p14:tracePt t="19443" x="5848350" y="1054100"/>
          <p14:tracePt t="19457" x="5670550" y="1054100"/>
          <p14:tracePt t="19470" x="5473700" y="1054100"/>
          <p14:tracePt t="19483" x="5403850" y="1060450"/>
          <p14:tracePt t="19497" x="5245100" y="1098550"/>
          <p14:tracePt t="19511" x="5092700" y="1143000"/>
          <p14:tracePt t="19523" x="5035550" y="1168400"/>
          <p14:tracePt t="19537" x="4902200" y="1231900"/>
          <p14:tracePt t="19550" x="4794250" y="1308100"/>
          <p14:tracePt t="19563" x="4730750" y="1346200"/>
          <p14:tracePt t="19577" x="4622800" y="1403350"/>
          <p14:tracePt t="19590" x="4521200" y="1473200"/>
          <p14:tracePt t="19604" x="4470400" y="1504950"/>
          <p14:tracePt t="19617" x="4400550" y="1574800"/>
          <p14:tracePt t="19630" x="4368800" y="1606550"/>
          <p14:tracePt t="19643" x="4356100" y="1625600"/>
          <p14:tracePt t="19657" x="4337050" y="1663700"/>
          <p14:tracePt t="19671" x="4324350" y="1695450"/>
          <p14:tracePt t="19683" x="4324350" y="1708150"/>
          <p14:tracePt t="19697" x="4318000" y="1739900"/>
          <p14:tracePt t="19710" x="4318000" y="1778000"/>
          <p14:tracePt t="19723" x="4318000" y="1797050"/>
          <p14:tracePt t="19737" x="4330700" y="1828800"/>
          <p14:tracePt t="19750" x="4356100" y="1879600"/>
          <p14:tracePt t="19764" x="4387850" y="1911350"/>
          <p14:tracePt t="19777" x="4464050" y="1968500"/>
          <p14:tracePt t="19792" x="4591050" y="2044700"/>
          <p14:tracePt t="19804" x="4673600" y="2089150"/>
          <p14:tracePt t="19817" x="4883150" y="2197100"/>
          <p14:tracePt t="19831" x="5200650" y="2298700"/>
          <p14:tracePt t="19843" x="5391150" y="2349500"/>
          <p14:tracePt t="19857" x="5778500" y="2444750"/>
          <p14:tracePt t="19870" x="6210300" y="2495550"/>
          <p14:tracePt t="19883" x="6426200" y="2520950"/>
          <p14:tracePt t="19897" x="6807200" y="2527300"/>
          <p14:tracePt t="19911" x="7156450" y="2527300"/>
          <p14:tracePt t="19923" x="7289800" y="2527300"/>
          <p14:tracePt t="19937" x="7600950" y="2495550"/>
          <p14:tracePt t="19950" x="7962900" y="2406650"/>
          <p14:tracePt t="19963" x="8083550" y="2381250"/>
          <p14:tracePt t="19977" x="8305800" y="2311400"/>
          <p14:tracePt t="19990" x="8515350" y="2254250"/>
          <p14:tracePt t="20003" x="8604250" y="2228850"/>
          <p14:tracePt t="20017" x="8756650" y="2184400"/>
          <p14:tracePt t="20030" x="8896350" y="2120900"/>
          <p14:tracePt t="20043" x="8947150" y="2089150"/>
          <p14:tracePt t="20057" x="9017000" y="2032000"/>
          <p14:tracePt t="20070" x="9061450" y="1962150"/>
          <p14:tracePt t="20083" x="9067800" y="1924050"/>
          <p14:tracePt t="20097" x="9067800" y="1847850"/>
          <p14:tracePt t="20110" x="9067800" y="1771650"/>
          <p14:tracePt t="20125" x="9067800" y="1739900"/>
          <p14:tracePt t="20137" x="9042400" y="1644650"/>
          <p14:tracePt t="20150" x="8985250" y="1568450"/>
          <p14:tracePt t="20163" x="8947150" y="1524000"/>
          <p14:tracePt t="20177" x="8864600" y="1460500"/>
          <p14:tracePt t="20190" x="8775700" y="1397000"/>
          <p14:tracePt t="20203" x="8731250" y="1377950"/>
          <p14:tracePt t="20216" x="8661400" y="1352550"/>
          <p14:tracePt t="20230" x="8616950" y="1346200"/>
          <p14:tracePt t="20243" x="8610600" y="1339850"/>
          <p14:tracePt t="20257" x="8585200" y="1333500"/>
          <p14:tracePt t="20271" x="8578850" y="1327150"/>
          <p14:tracePt t="20304" x="8566150" y="1327150"/>
          <p14:tracePt t="20304" x="0" y="0"/>
        </p14:tracePtLst>
        <p14:tracePtLst>
          <p14:tracePt t="21023" x="7029450" y="3517900"/>
          <p14:tracePt t="21127" x="7023100" y="3505200"/>
          <p14:tracePt t="21136" x="7010400" y="3498850"/>
          <p14:tracePt t="21142" x="6972300" y="3486150"/>
          <p14:tracePt t="21150" x="6953250" y="3473450"/>
          <p14:tracePt t="21163" x="6927850" y="3473450"/>
          <p14:tracePt t="21177" x="6851650" y="3448050"/>
          <p14:tracePt t="21190" x="6788150" y="3429000"/>
          <p14:tracePt t="21203" x="6743700" y="3416300"/>
          <p14:tracePt t="21217" x="6667500" y="3403600"/>
          <p14:tracePt t="21230" x="6578600" y="3384550"/>
          <p14:tracePt t="21243" x="6534150" y="3378200"/>
          <p14:tracePt t="21257" x="6438900" y="3365500"/>
          <p14:tracePt t="21271" x="6356350" y="3352800"/>
          <p14:tracePt t="21283" x="6299200" y="3352800"/>
          <p14:tracePt t="21296" x="6172200" y="3346450"/>
          <p14:tracePt t="21310" x="6038850" y="3346450"/>
          <p14:tracePt t="21323" x="5969000" y="3346450"/>
          <p14:tracePt t="21337" x="5861050" y="3340100"/>
          <p14:tracePt t="21350" x="5753100" y="3333750"/>
          <p14:tracePt t="21363" x="5695950" y="3333750"/>
          <p14:tracePt t="21377" x="5588000" y="3333750"/>
          <p14:tracePt t="21391" x="5473700" y="3333750"/>
          <p14:tracePt t="21403" x="5435600" y="3333750"/>
          <p14:tracePt t="21416" x="5340350" y="3333750"/>
          <p14:tracePt t="21430" x="5257800" y="3333750"/>
          <p14:tracePt t="21443" x="5207000" y="3333750"/>
          <p14:tracePt t="21456" x="5111750" y="3333750"/>
          <p14:tracePt t="21470" x="5016500" y="3333750"/>
          <p14:tracePt t="21484" x="4972050" y="3333750"/>
          <p14:tracePt t="21497" x="4870450" y="3333750"/>
          <p14:tracePt t="21510" x="4775200" y="3333750"/>
          <p14:tracePt t="21524" x="4718050" y="3333750"/>
          <p14:tracePt t="21537" x="4616450" y="3333750"/>
          <p14:tracePt t="21550" x="4489450" y="3340100"/>
          <p14:tracePt t="21563" x="4425950" y="3352800"/>
          <p14:tracePt t="21576" x="4318000" y="3365500"/>
          <p14:tracePt t="21590" x="4197350" y="3397250"/>
          <p14:tracePt t="21603" x="4133850" y="3416300"/>
          <p14:tracePt t="21617" x="4038600" y="3448050"/>
          <p14:tracePt t="21630" x="3968750" y="3467100"/>
          <p14:tracePt t="21643" x="3937000" y="3486150"/>
          <p14:tracePt t="21656" x="3873500" y="3511550"/>
          <p14:tracePt t="21673" x="3816350" y="3549650"/>
          <p14:tracePt t="21683" x="3778250" y="3581400"/>
          <p14:tracePt t="21697" x="3714750" y="3638550"/>
          <p14:tracePt t="21711" x="3683000" y="3683000"/>
          <p14:tracePt t="21724" x="3670300" y="3695700"/>
          <p14:tracePt t="21737" x="3638550" y="3752850"/>
          <p14:tracePt t="21751" x="3632200" y="3790950"/>
          <p14:tracePt t="21765" x="3632200" y="3810000"/>
          <p14:tracePt t="21777" x="3632200" y="3841750"/>
          <p14:tracePt t="21790" x="3632200" y="3873500"/>
          <p14:tracePt t="21804" x="3632200" y="3886200"/>
          <p14:tracePt t="21817" x="3632200" y="3911600"/>
          <p14:tracePt t="21831" x="3644900" y="3956050"/>
          <p14:tracePt t="21843" x="3651250" y="3968750"/>
          <p14:tracePt t="21856" x="3676650" y="4013200"/>
          <p14:tracePt t="21871" x="3702050" y="4038600"/>
          <p14:tracePt t="21883" x="3708400" y="4051300"/>
          <p14:tracePt t="21897" x="3727450" y="4070350"/>
          <p14:tracePt t="21910" x="3746500" y="4089400"/>
          <p14:tracePt t="21923" x="3752850" y="4095750"/>
          <p14:tracePt t="21937" x="3784600" y="4121150"/>
          <p14:tracePt t="21950" x="3810000" y="4140200"/>
          <p14:tracePt t="21963" x="3841750" y="4165600"/>
          <p14:tracePt t="21976" x="3898900" y="4203700"/>
          <p14:tracePt t="21990" x="3956050" y="4241800"/>
          <p14:tracePt t="22003" x="3981450" y="4254500"/>
          <p14:tracePt t="22016" x="4057650" y="4292600"/>
          <p14:tracePt t="22031" x="4152900" y="4330700"/>
          <p14:tracePt t="22043" x="4197350" y="4349750"/>
          <p14:tracePt t="22056" x="4279900" y="4387850"/>
          <p14:tracePt t="22070" x="4368800" y="4419600"/>
          <p14:tracePt t="22083" x="4419600" y="4438650"/>
          <p14:tracePt t="22097" x="4502150" y="4451350"/>
          <p14:tracePt t="22110" x="4616450" y="4470400"/>
          <p14:tracePt t="22124" x="4667250" y="4483100"/>
          <p14:tracePt t="22136" x="4832350" y="4514850"/>
          <p14:tracePt t="22150" x="5029200" y="4546600"/>
          <p14:tracePt t="22163" x="5149850" y="4552950"/>
          <p14:tracePt t="22177" x="5384800" y="4559300"/>
          <p14:tracePt t="22190" x="5581650" y="4578350"/>
          <p14:tracePt t="22203" x="5670550" y="4578350"/>
          <p14:tracePt t="22218" x="5816600" y="4578350"/>
          <p14:tracePt t="22230" x="5949950" y="4578350"/>
          <p14:tracePt t="22243" x="6013450" y="4578350"/>
          <p14:tracePt t="22256" x="6153150" y="4578350"/>
          <p14:tracePt t="22270" x="6343650" y="4578350"/>
          <p14:tracePt t="22283" x="6445250" y="4578350"/>
          <p14:tracePt t="22297" x="6686550" y="4578350"/>
          <p14:tracePt t="22312" x="6877050" y="4578350"/>
          <p14:tracePt t="22323" x="6965950" y="4578350"/>
          <p14:tracePt t="22336" x="7143750" y="4578350"/>
          <p14:tracePt t="22350" x="7315200" y="4572000"/>
          <p14:tracePt t="22363" x="7410450" y="4546600"/>
          <p14:tracePt t="22376" x="7581900" y="4527550"/>
          <p14:tracePt t="22392" x="7747000" y="4495800"/>
          <p14:tracePt t="22403" x="7816850" y="4476750"/>
          <p14:tracePt t="22416" x="7937500" y="4445000"/>
          <p14:tracePt t="22431" x="8045450" y="4394200"/>
          <p14:tracePt t="22443" x="8089900" y="4375150"/>
          <p14:tracePt t="22456" x="8172450" y="4337050"/>
          <p14:tracePt t="22470" x="8248650" y="4305300"/>
          <p14:tracePt t="22483" x="8293100" y="4279900"/>
          <p14:tracePt t="22497" x="8350250" y="4235450"/>
          <p14:tracePt t="22510" x="8413750" y="4197350"/>
          <p14:tracePt t="22524" x="8432800" y="4178300"/>
          <p14:tracePt t="22537" x="8483600" y="4146550"/>
          <p14:tracePt t="22551" x="8502650" y="4127500"/>
          <p14:tracePt t="22563" x="8528050" y="4095750"/>
          <p14:tracePt t="22578" x="8540750" y="4076700"/>
          <p14:tracePt t="22590" x="8553450" y="4038600"/>
          <p14:tracePt t="22603" x="8566150" y="4019550"/>
          <p14:tracePt t="22617" x="8572500" y="3994150"/>
          <p14:tracePt t="22631" x="8578850" y="3962400"/>
          <p14:tracePt t="22643" x="8578850" y="3937000"/>
          <p14:tracePt t="22656" x="8578850" y="3898900"/>
          <p14:tracePt t="22672" x="8578850" y="3854450"/>
          <p14:tracePt t="22683" x="8578850" y="3829050"/>
          <p14:tracePt t="22696" x="8578850" y="3790950"/>
          <p14:tracePt t="22710" x="8559800" y="3733800"/>
          <p14:tracePt t="22723" x="8547100" y="3708400"/>
          <p14:tracePt t="22737" x="8509000" y="3638550"/>
          <p14:tracePt t="22750" x="8477250" y="3581400"/>
          <p14:tracePt t="22765" x="8451850" y="3549650"/>
          <p14:tracePt t="22776" x="8375650" y="3498850"/>
          <p14:tracePt t="22790" x="8286750" y="3454400"/>
          <p14:tracePt t="22803" x="8242300" y="3435350"/>
          <p14:tracePt t="22817" x="8153400" y="3403600"/>
          <p14:tracePt t="22830" x="8064500" y="3378200"/>
          <p14:tracePt t="22843" x="8026400" y="3365500"/>
          <p14:tracePt t="22856" x="7931150" y="3352800"/>
          <p14:tracePt t="22870" x="7823200" y="3333750"/>
          <p14:tracePt t="22883" x="7766050" y="3327400"/>
          <p14:tracePt t="22898" x="7651750" y="3327400"/>
          <p14:tracePt t="22910" x="7512050" y="3321050"/>
          <p14:tracePt t="22923" x="7429500" y="3321050"/>
          <p14:tracePt t="22936" x="7270750" y="3321050"/>
          <p14:tracePt t="22950" x="7073900" y="3321050"/>
          <p14:tracePt t="22963" x="6972300" y="3321050"/>
          <p14:tracePt t="22977" x="6756400" y="3314700"/>
          <p14:tracePt t="22990" x="6559550" y="3314700"/>
          <p14:tracePt t="23004" x="6445250" y="3314700"/>
          <p14:tracePt t="23017" x="6267450" y="3295650"/>
          <p14:tracePt t="23030" x="6102350" y="3295650"/>
          <p14:tracePt t="23043" x="6019800" y="3295650"/>
          <p14:tracePt t="23057" x="5867400" y="3295650"/>
          <p14:tracePt t="23070" x="5708650" y="3295650"/>
          <p14:tracePt t="23083" x="5626100" y="3295650"/>
          <p14:tracePt t="23096" x="5467350" y="3295650"/>
          <p14:tracePt t="23110" x="5295900" y="3295650"/>
          <p14:tracePt t="23125" x="5219700" y="3295650"/>
          <p14:tracePt t="23126" x="5143500" y="3295650"/>
          <p14:tracePt t="23137" x="5067300" y="3295650"/>
          <p14:tracePt t="23150" x="4908550" y="3295650"/>
          <p14:tracePt t="23163" x="4864100" y="3295650"/>
          <p14:tracePt t="23176" x="4730750" y="3295650"/>
          <p14:tracePt t="23190" x="4603750" y="3295650"/>
          <p14:tracePt t="23203" x="4552950" y="3302000"/>
          <p14:tracePt t="23216" x="4438650" y="3340100"/>
          <p14:tracePt t="23230" x="4330700" y="3371850"/>
          <p14:tracePt t="23243" x="4273550" y="3397250"/>
          <p14:tracePt t="23256" x="4171950" y="3435350"/>
          <p14:tracePt t="23270" x="4089400" y="3473450"/>
          <p14:tracePt t="23283" x="4051300" y="3492500"/>
          <p14:tracePt t="23296" x="3987800" y="3530600"/>
          <p14:tracePt t="23310" x="3917950" y="3581400"/>
          <p14:tracePt t="23323" x="3892550" y="3600450"/>
          <p14:tracePt t="23336" x="3841750" y="3644900"/>
          <p14:tracePt t="23350" x="3797300" y="3695700"/>
          <p14:tracePt t="23363" x="3778250" y="3727450"/>
          <p14:tracePt t="23377" x="3740150" y="3790950"/>
          <p14:tracePt t="23392" x="3708400" y="3835400"/>
          <p14:tracePt t="23403" x="3695700" y="3867150"/>
          <p14:tracePt t="23416" x="3683000" y="3924300"/>
          <p14:tracePt t="23430" x="3657600" y="3981450"/>
          <p14:tracePt t="23444" x="3657600" y="3994150"/>
          <p14:tracePt t="23457" x="3651250" y="4070350"/>
          <p14:tracePt t="23470" x="3644900" y="4121150"/>
          <p14:tracePt t="23485" x="3632200" y="4165600"/>
          <p14:tracePt t="23496" x="3632200" y="4210050"/>
          <p14:tracePt t="23510" x="3632200" y="4267200"/>
          <p14:tracePt t="23523" x="3638550" y="4279900"/>
          <p14:tracePt t="23536" x="3657600" y="4318000"/>
          <p14:tracePt t="23550" x="3676650" y="4356100"/>
          <p14:tracePt t="23563" x="3695700" y="4368800"/>
          <p14:tracePt t="23578" x="3721100" y="4413250"/>
          <p14:tracePt t="23590" x="3778250" y="4476750"/>
          <p14:tracePt t="23603" x="3790950" y="4489450"/>
          <p14:tracePt t="23616" x="3835400" y="4527550"/>
          <p14:tracePt t="23630" x="3886200" y="4572000"/>
          <p14:tracePt t="23643" x="3917950" y="4591050"/>
          <p14:tracePt t="23656" x="3949700" y="4616450"/>
          <p14:tracePt t="23671" x="4013200" y="4641850"/>
          <p14:tracePt t="23683" x="4044950" y="4654550"/>
          <p14:tracePt t="23697" x="4108450" y="4667250"/>
          <p14:tracePt t="23710" x="4171950" y="4686300"/>
          <p14:tracePt t="23723" x="4216400" y="4692650"/>
          <p14:tracePt t="23736" x="4324350" y="4718050"/>
          <p14:tracePt t="23751" x="4445000" y="4749800"/>
          <p14:tracePt t="23764" x="4533900" y="4768850"/>
          <p14:tracePt t="23777" x="4679950" y="4806950"/>
          <p14:tracePt t="23790" x="4813300" y="4819650"/>
          <p14:tracePt t="23803" x="4876800" y="4826000"/>
          <p14:tracePt t="23817" x="4978400" y="4826000"/>
          <p14:tracePt t="23831" x="5060950" y="4826000"/>
          <p14:tracePt t="23843" x="5086350" y="4826000"/>
          <p14:tracePt t="23856" x="5118100" y="4826000"/>
          <p14:tracePt t="23870" x="5162550" y="4826000"/>
          <p14:tracePt t="23883" x="5168900" y="4826000"/>
          <p14:tracePt t="23897" x="5181600" y="4826000"/>
          <p14:tracePt t="24022" x="0" y="0"/>
        </p14:tracePtLst>
        <p14:tracePtLst>
          <p14:tracePt t="34151" x="7581900" y="4248150"/>
          <p14:tracePt t="34271" x="7594600" y="4248150"/>
          <p14:tracePt t="34282" x="7607300" y="4248150"/>
          <p14:tracePt t="34286" x="7632700" y="4254500"/>
          <p14:tracePt t="34296" x="7658100" y="4254500"/>
          <p14:tracePt t="34309" x="7696200" y="4254500"/>
          <p14:tracePt t="34323" x="7785100" y="4254500"/>
          <p14:tracePt t="34336" x="7880350" y="4254500"/>
          <p14:tracePt t="34349" x="7943850" y="4254500"/>
          <p14:tracePt t="34352" x="8001000" y="4254500"/>
          <p14:tracePt t="34363" x="8045450" y="4254500"/>
          <p14:tracePt t="34376" x="8121650" y="4254500"/>
          <p14:tracePt t="34391" x="8153400" y="4248150"/>
          <p14:tracePt t="34403" x="8172450" y="4241800"/>
          <p14:tracePt t="34416" x="8204200" y="4229100"/>
          <p14:tracePt t="34429" x="8223250" y="4222750"/>
          <p14:tracePt t="34443" x="8242300" y="4216400"/>
          <p14:tracePt t="34456" x="8255000" y="4210050"/>
          <p14:tracePt t="34469" x="8267700" y="4203700"/>
          <p14:tracePt t="34484" x="8280400" y="4197350"/>
          <p14:tracePt t="34496" x="8293100" y="4184650"/>
          <p14:tracePt t="34509" x="8299450" y="4178300"/>
          <p14:tracePt t="34523" x="8318500" y="4159250"/>
          <p14:tracePt t="34543" x="8318500" y="4152900"/>
          <p14:tracePt t="34550" x="8318500" y="4146550"/>
          <p14:tracePt t="34563" x="8318500" y="4140200"/>
          <p14:tracePt t="34577" x="8318500" y="4133850"/>
          <p14:tracePt t="34589" x="8318500" y="4127500"/>
          <p14:tracePt t="34719" x="8312150" y="4127500"/>
          <p14:tracePt t="34726" x="8299450" y="4140200"/>
          <p14:tracePt t="34735" x="8293100" y="4152900"/>
          <p14:tracePt t="34742" x="8280400" y="4171950"/>
          <p14:tracePt t="34750" x="8261350" y="4203700"/>
          <p14:tracePt t="34763" x="8261350" y="4210050"/>
          <p14:tracePt t="34776" x="8248650" y="4235450"/>
          <p14:tracePt t="34790" x="8235950" y="4260850"/>
          <p14:tracePt t="34792" x="8235950" y="4267200"/>
          <p14:tracePt t="34803" x="8235950" y="4273550"/>
          <p14:tracePt t="34816" x="8235950" y="4298950"/>
          <p14:tracePt t="34829" x="8235950" y="4311650"/>
          <p14:tracePt t="34843" x="8235950" y="4324350"/>
          <p14:tracePt t="34856" x="8242300" y="4356100"/>
          <p14:tracePt t="34883" x="8255000" y="4375150"/>
          <p14:tracePt t="34896" x="8255000" y="4381500"/>
          <p14:tracePt t="34911" x="8255000" y="4394200"/>
          <p14:tracePt t="34926" x="8261350" y="4400550"/>
          <p14:tracePt t="34942" x="8267700" y="4406900"/>
          <p14:tracePt t="34950" x="8274050" y="4413250"/>
          <p14:tracePt t="34963" x="8280400" y="4419600"/>
          <p14:tracePt t="34978" x="8293100" y="4419600"/>
          <p14:tracePt t="34989" x="8299450" y="4425950"/>
          <p14:tracePt t="35003" x="8324850" y="4438650"/>
          <p14:tracePt t="35016" x="8369300" y="4451350"/>
          <p14:tracePt t="35030" x="8394700" y="4457700"/>
          <p14:tracePt t="35043" x="8451850" y="4470400"/>
          <p14:tracePt t="35056" x="8534400" y="4476750"/>
          <p14:tracePt t="35071" x="8585200" y="4489450"/>
          <p14:tracePt t="35083" x="8623300" y="4495800"/>
          <p14:tracePt t="35096" x="8674100" y="4495800"/>
          <p14:tracePt t="35111" x="8705850" y="4495800"/>
          <p14:tracePt t="35123" x="8718550" y="4495800"/>
          <p14:tracePt t="35136" x="8743950" y="4495800"/>
          <p14:tracePt t="35149" x="8750300" y="4495800"/>
          <p14:tracePt t="35151" x="8756650" y="4489450"/>
          <p14:tracePt t="35163" x="8763000" y="4483100"/>
          <p14:tracePt t="35177" x="8775700" y="4464050"/>
          <p14:tracePt t="35189" x="8788400" y="4451350"/>
          <p14:tracePt t="35204" x="8794750" y="4419600"/>
          <p14:tracePt t="35217" x="8794750" y="4381500"/>
          <p14:tracePt t="35229" x="8794750" y="4362450"/>
          <p14:tracePt t="35243" x="8794750" y="4324350"/>
          <p14:tracePt t="35256" x="8794750" y="4286250"/>
          <p14:tracePt t="35269" x="8794750" y="4267200"/>
          <p14:tracePt t="35283" x="8788400" y="4235450"/>
          <p14:tracePt t="35296" x="8782050" y="4184650"/>
          <p14:tracePt t="35310" x="8763000" y="4133850"/>
          <p14:tracePt t="35323" x="8750300" y="4102100"/>
          <p14:tracePt t="35336" x="8743950" y="4064000"/>
          <p14:tracePt t="35349" x="8731250" y="4044950"/>
          <p14:tracePt t="35351" x="8731250" y="4025900"/>
          <p14:tracePt t="35363" x="8724900" y="4006850"/>
          <p14:tracePt t="35376" x="8705850" y="3975100"/>
          <p14:tracePt t="35391" x="8686800" y="3937000"/>
          <p14:tracePt t="35403" x="8686800" y="3924300"/>
          <p14:tracePt t="35416" x="8667750" y="3886200"/>
          <p14:tracePt t="35431" x="8648700" y="3854450"/>
          <p14:tracePt t="35443" x="8642350" y="3841750"/>
          <p14:tracePt t="35457" x="8629650" y="3829050"/>
          <p14:tracePt t="35469" x="8616950" y="3816350"/>
          <p14:tracePt t="35484" x="8610600" y="3810000"/>
          <p14:tracePt t="35496" x="8591550" y="3797300"/>
          <p14:tracePt t="35511" x="8585200" y="3797300"/>
          <p14:tracePt t="35523" x="8578850" y="3790950"/>
          <p14:tracePt t="35536" x="8559800" y="3790950"/>
          <p14:tracePt t="35549" x="8547100" y="3790950"/>
          <p14:tracePt t="35551" x="8528050" y="3784600"/>
          <p14:tracePt t="35563" x="8509000" y="3784600"/>
          <p14:tracePt t="35577" x="8477250" y="3784600"/>
          <p14:tracePt t="35589" x="8451850" y="3784600"/>
          <p14:tracePt t="35604" x="8407400" y="3784600"/>
          <p14:tracePt t="35616" x="8356600" y="3803650"/>
          <p14:tracePt t="35629" x="8343900" y="3816350"/>
          <p14:tracePt t="35643" x="8293100" y="3854450"/>
          <p14:tracePt t="35657" x="8261350" y="3898900"/>
          <p14:tracePt t="35669" x="8235950" y="3937000"/>
          <p14:tracePt t="35683" x="8204200" y="4000500"/>
          <p14:tracePt t="35696" x="8172450" y="4070350"/>
          <p14:tracePt t="35710" x="8166100" y="4108450"/>
          <p14:tracePt t="35712" x="8159750" y="4146550"/>
          <p14:tracePt t="35723" x="8153400" y="4171950"/>
          <p14:tracePt t="35737" x="8140700" y="4222750"/>
          <p14:tracePt t="35749" x="8140700" y="4254500"/>
          <p14:tracePt t="35763" x="8140700" y="4298950"/>
          <p14:tracePt t="35776" x="8140700" y="4343400"/>
          <p14:tracePt t="35791" x="8140700" y="4394200"/>
          <p14:tracePt t="35803" x="8140700" y="4419600"/>
          <p14:tracePt t="35816" x="8140700" y="4451350"/>
          <p14:tracePt t="35829" x="8147050" y="4483100"/>
          <p14:tracePt t="35843" x="8153400" y="4508500"/>
          <p14:tracePt t="35856" x="8172450" y="4546600"/>
          <p14:tracePt t="35869" x="8185150" y="4559300"/>
          <p14:tracePt t="35871" x="8191500" y="4572000"/>
          <p14:tracePt t="35883" x="8204200" y="4578350"/>
          <p14:tracePt t="35896" x="8229600" y="4603750"/>
          <p14:tracePt t="35911" x="8274050" y="4635500"/>
          <p14:tracePt t="35923" x="8305800" y="4648200"/>
          <p14:tracePt t="35936" x="8382000" y="4667250"/>
          <p14:tracePt t="35949" x="8426450" y="4679950"/>
          <p14:tracePt t="35963" x="8509000" y="4692650"/>
          <p14:tracePt t="35976" x="8585200" y="4692650"/>
          <p14:tracePt t="35989" x="8610600" y="4692650"/>
          <p14:tracePt t="36003" x="8655050" y="4692650"/>
          <p14:tracePt t="36016" x="8699500" y="4679950"/>
          <p14:tracePt t="36030" x="8724900" y="4654550"/>
          <p14:tracePt t="36043" x="8737600" y="4641850"/>
          <p14:tracePt t="36056" x="8756650" y="4603750"/>
          <p14:tracePt t="36069" x="8756650" y="4591050"/>
          <p14:tracePt t="36071" x="8763000" y="4572000"/>
          <p14:tracePt t="36083" x="8763000" y="4546600"/>
          <p14:tracePt t="36096" x="8775700" y="4508500"/>
          <p14:tracePt t="36111" x="8775700" y="4438650"/>
          <p14:tracePt t="36123" x="8775700" y="4400550"/>
          <p14:tracePt t="36136" x="8775700" y="4349750"/>
          <p14:tracePt t="36149" x="8775700" y="4324350"/>
          <p14:tracePt t="36163" x="8775700" y="4267200"/>
          <p14:tracePt t="36176" x="8763000" y="4210050"/>
          <p14:tracePt t="36189" x="8750300" y="4178300"/>
          <p14:tracePt t="36203" x="8724900" y="4114800"/>
          <p14:tracePt t="36216" x="8693150" y="4051300"/>
          <p14:tracePt t="36229" x="8680450" y="4025900"/>
          <p14:tracePt t="36243" x="8648700" y="3968750"/>
          <p14:tracePt t="36256" x="8629650" y="3930650"/>
          <p14:tracePt t="36269" x="8610600" y="3911600"/>
          <p14:tracePt t="36270" x="8604250" y="3892550"/>
          <p14:tracePt t="36285" x="8585200" y="3867150"/>
          <p14:tracePt t="36296" x="8566150" y="3841750"/>
          <p14:tracePt t="36309" x="8553450" y="3822700"/>
          <p14:tracePt t="36311" x="8534400" y="3784600"/>
          <p14:tracePt t="36323" x="8521700" y="3778250"/>
          <p14:tracePt t="36336" x="8483600" y="3746500"/>
          <p14:tracePt t="36349" x="8470900" y="3733800"/>
          <p14:tracePt t="36363" x="8445500" y="3714750"/>
          <p14:tracePt t="36376" x="8432800" y="3714750"/>
          <p14:tracePt t="36391" x="8426450" y="3708400"/>
          <p14:tracePt t="36416" x="8413750" y="3708400"/>
          <p14:tracePt t="36443" x="8407400" y="3708400"/>
          <p14:tracePt t="36456" x="8394700" y="3708400"/>
          <p14:tracePt t="36469" x="8375650" y="3708400"/>
          <p14:tracePt t="36484" x="8350250" y="3727450"/>
          <p14:tracePt t="36496" x="8318500" y="3752850"/>
          <p14:tracePt t="36509" x="8305800" y="3771900"/>
          <p14:tracePt t="36523" x="8293100" y="3797300"/>
          <p14:tracePt t="36536" x="8280400" y="3822700"/>
          <p14:tracePt t="36549" x="8280400" y="3829050"/>
          <p14:tracePt t="36563" x="8274050" y="3860800"/>
          <p14:tracePt t="36577" x="8274050" y="3873500"/>
          <p14:tracePt t="36589" x="8274050" y="3879850"/>
          <p14:tracePt t="36603" x="8274050" y="3898900"/>
          <p14:tracePt t="36616" x="8274050" y="3911600"/>
          <p14:tracePt t="36629" x="8274050" y="3924300"/>
          <p14:tracePt t="36643" x="8274050" y="3943350"/>
          <p14:tracePt t="36656" x="8274050" y="3962400"/>
          <p14:tracePt t="36658" x="0" y="0"/>
        </p14:tracePtLst>
      </p14:laserTraceLst>
    </p:ext>
  </p:extLs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86AE88-31C7-42F0-9D64-F3CCC0E096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7589" y="0"/>
            <a:ext cx="11174411" cy="484748"/>
          </a:xfrm>
          <a:solidFill>
            <a:schemeClr val="bg1"/>
          </a:solidFill>
        </p:spPr>
        <p:txBody>
          <a:bodyPr/>
          <a:lstStyle/>
          <a:p>
            <a:r>
              <a:rPr lang="en-US" dirty="0"/>
              <a:t>Bayesian linear unmixing</a:t>
            </a:r>
          </a:p>
        </p:txBody>
      </p:sp>
      <p:grpSp>
        <p:nvGrpSpPr>
          <p:cNvPr id="8" name="Group 106">
            <a:extLst>
              <a:ext uri="{FF2B5EF4-FFF2-40B4-BE49-F238E27FC236}">
                <a16:creationId xmlns:a16="http://schemas.microsoft.com/office/drawing/2014/main" id="{869599BE-0B89-4241-85C1-5DDF2F2BF304}"/>
              </a:ext>
            </a:extLst>
          </p:cNvPr>
          <p:cNvGrpSpPr>
            <a:grpSpLocks/>
          </p:cNvGrpSpPr>
          <p:nvPr/>
        </p:nvGrpSpPr>
        <p:grpSpPr bwMode="auto">
          <a:xfrm>
            <a:off x="955587" y="648281"/>
            <a:ext cx="8887116" cy="3943323"/>
            <a:chOff x="-393931" y="1065773"/>
            <a:chExt cx="9537931" cy="4675261"/>
          </a:xfrm>
        </p:grpSpPr>
        <p:pic>
          <p:nvPicPr>
            <p:cNvPr id="9" name="Picture 8" descr="C:\Users\iiv\Documents\Research\BFO-CFO sample\Statistics\figures\Figure 4.jpg">
              <a:extLst>
                <a:ext uri="{FF2B5EF4-FFF2-40B4-BE49-F238E27FC236}">
                  <a16:creationId xmlns:a16="http://schemas.microsoft.com/office/drawing/2014/main" id="{3756D2B1-6F94-494F-8B42-73844446764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100" y="1447800"/>
              <a:ext cx="9105900" cy="42932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TextBox 113">
              <a:extLst>
                <a:ext uri="{FF2B5EF4-FFF2-40B4-BE49-F238E27FC236}">
                  <a16:creationId xmlns:a16="http://schemas.microsoft.com/office/drawing/2014/main" id="{B334F9BE-07BA-4512-998F-387B9E635B4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6200000">
              <a:off x="-1264041" y="1935883"/>
              <a:ext cx="2136580" cy="3963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14126" eaLnBrk="1" hangingPunct="1"/>
              <a:r>
                <a:rPr lang="en-US" altLang="en-US" sz="1799" b="0" dirty="0">
                  <a:solidFill>
                    <a:srgbClr val="000000"/>
                  </a:solidFill>
                  <a:latin typeface="Calibri" panose="020F0502020204030204" pitchFamily="34" charset="0"/>
                </a:rPr>
                <a:t>Endmembers</a:t>
              </a:r>
            </a:p>
          </p:txBody>
        </p:sp>
        <p:sp>
          <p:nvSpPr>
            <p:cNvPr id="11" name="TextBox 114">
              <a:extLst>
                <a:ext uri="{FF2B5EF4-FFF2-40B4-BE49-F238E27FC236}">
                  <a16:creationId xmlns:a16="http://schemas.microsoft.com/office/drawing/2014/main" id="{B38EF00F-1B9C-45F3-8395-3A3B9C1227F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6200000">
              <a:off x="-1044699" y="4393528"/>
              <a:ext cx="1830900" cy="396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14126" eaLnBrk="1" hangingPunct="1"/>
              <a:r>
                <a:rPr lang="en-US" altLang="en-US" sz="1799" b="0" dirty="0">
                  <a:solidFill>
                    <a:srgbClr val="000000"/>
                  </a:solidFill>
                  <a:latin typeface="Calibri" panose="020F0502020204030204" pitchFamily="34" charset="0"/>
                </a:rPr>
                <a:t>Loading Maps</a:t>
              </a:r>
            </a:p>
          </p:txBody>
        </p:sp>
      </p:grpSp>
      <p:sp>
        <p:nvSpPr>
          <p:cNvPr id="12" name="TextBox 116">
            <a:extLst>
              <a:ext uri="{FF2B5EF4-FFF2-40B4-BE49-F238E27FC236}">
                <a16:creationId xmlns:a16="http://schemas.microsoft.com/office/drawing/2014/main" id="{C3E68DF2-EEE6-40E8-96F5-B4D9D66315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20392" y="609335"/>
            <a:ext cx="99034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914126" eaLnBrk="1" hangingPunct="1"/>
            <a:r>
              <a:rPr lang="en-US" altLang="en-US" sz="2000" b="0" dirty="0">
                <a:solidFill>
                  <a:srgbClr val="000000"/>
                </a:solidFill>
                <a:latin typeface="+mn-lt"/>
              </a:rPr>
              <a:t>Ohmic</a:t>
            </a:r>
          </a:p>
        </p:txBody>
      </p:sp>
      <p:sp>
        <p:nvSpPr>
          <p:cNvPr id="13" name="TextBox 117">
            <a:extLst>
              <a:ext uri="{FF2B5EF4-FFF2-40B4-BE49-F238E27FC236}">
                <a16:creationId xmlns:a16="http://schemas.microsoft.com/office/drawing/2014/main" id="{501093BB-96B4-449D-8CBE-3BCFF91CAD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72990" y="579850"/>
            <a:ext cx="189887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914126" eaLnBrk="1" hangingPunct="1"/>
            <a:r>
              <a:rPr lang="en-US" altLang="en-US" sz="2000" b="0" dirty="0">
                <a:solidFill>
                  <a:srgbClr val="000000"/>
                </a:solidFill>
                <a:latin typeface="+mn-lt"/>
              </a:rPr>
              <a:t>Non-linear</a:t>
            </a:r>
          </a:p>
        </p:txBody>
      </p:sp>
      <p:sp>
        <p:nvSpPr>
          <p:cNvPr id="14" name="TextBox 118">
            <a:extLst>
              <a:ext uri="{FF2B5EF4-FFF2-40B4-BE49-F238E27FC236}">
                <a16:creationId xmlns:a16="http://schemas.microsoft.com/office/drawing/2014/main" id="{1C3D1DEE-DD85-4424-868B-48DEA59037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00420" y="609335"/>
            <a:ext cx="228857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defTabSz="914126" eaLnBrk="1" hangingPunct="1"/>
            <a:r>
              <a:rPr lang="en-US" altLang="en-US" sz="2000" b="0" dirty="0">
                <a:solidFill>
                  <a:srgbClr val="000000"/>
                </a:solidFill>
                <a:latin typeface="+mn-lt"/>
              </a:rPr>
              <a:t>Low conductivity</a:t>
            </a:r>
          </a:p>
        </p:txBody>
      </p:sp>
      <p:sp>
        <p:nvSpPr>
          <p:cNvPr id="15" name="TextBox 119">
            <a:extLst>
              <a:ext uri="{FF2B5EF4-FFF2-40B4-BE49-F238E27FC236}">
                <a16:creationId xmlns:a16="http://schemas.microsoft.com/office/drawing/2014/main" id="{2D08F805-1BF8-42C8-BE8E-9E98112687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41463" y="648280"/>
            <a:ext cx="228857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914126" eaLnBrk="1" hangingPunct="1"/>
            <a:r>
              <a:rPr lang="en-US" altLang="en-US" sz="2000" b="0" dirty="0" err="1">
                <a:solidFill>
                  <a:srgbClr val="000000"/>
                </a:solidFill>
                <a:latin typeface="+mn-lt"/>
              </a:rPr>
              <a:t>Memristive</a:t>
            </a:r>
            <a:endParaRPr lang="en-US" altLang="en-US" sz="2000" b="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16" name="TextBox 120">
            <a:extLst>
              <a:ext uri="{FF2B5EF4-FFF2-40B4-BE49-F238E27FC236}">
                <a16:creationId xmlns:a16="http://schemas.microsoft.com/office/drawing/2014/main" id="{B472B470-4A82-4013-B6FB-6638FB88A6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40612" y="4638831"/>
            <a:ext cx="8002091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defTabSz="914126" eaLnBrk="1" hangingPunct="1"/>
            <a:r>
              <a:rPr lang="en-US" altLang="en-US" sz="2000" b="0" dirty="0">
                <a:solidFill>
                  <a:srgbClr val="000000"/>
                </a:solidFill>
                <a:latin typeface="+mn-lt"/>
              </a:rPr>
              <a:t>Separates 4 different types of behavior, all making physical sense. Loading maps normalized to unity. </a:t>
            </a:r>
          </a:p>
        </p:txBody>
      </p:sp>
      <p:sp>
        <p:nvSpPr>
          <p:cNvPr id="17" name="TextBox 121">
            <a:extLst>
              <a:ext uri="{FF2B5EF4-FFF2-40B4-BE49-F238E27FC236}">
                <a16:creationId xmlns:a16="http://schemas.microsoft.com/office/drawing/2014/main" id="{12ACAC92-BF7D-4A12-BD6E-7268EE23CC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61704" y="1079128"/>
            <a:ext cx="990342" cy="3697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914126" eaLnBrk="1" hangingPunct="1"/>
            <a:r>
              <a:rPr lang="en-US" altLang="en-US" sz="1799" b="0" i="1">
                <a:solidFill>
                  <a:srgbClr val="000000"/>
                </a:solidFill>
                <a:latin typeface="Calibri" panose="020F0502020204030204" pitchFamily="34" charset="0"/>
              </a:rPr>
              <a:t>BEI</a:t>
            </a:r>
            <a:r>
              <a:rPr lang="en-US" altLang="en-US" sz="1799" b="0" i="1" baseline="-25000">
                <a:solidFill>
                  <a:srgbClr val="000000"/>
                </a:solidFill>
                <a:latin typeface="Calibri" panose="020F0502020204030204" pitchFamily="34" charset="0"/>
              </a:rPr>
              <a:t>1</a:t>
            </a:r>
          </a:p>
        </p:txBody>
      </p:sp>
      <p:sp>
        <p:nvSpPr>
          <p:cNvPr id="18" name="TextBox 122">
            <a:extLst>
              <a:ext uri="{FF2B5EF4-FFF2-40B4-BE49-F238E27FC236}">
                <a16:creationId xmlns:a16="http://schemas.microsoft.com/office/drawing/2014/main" id="{3352A3EF-CFAD-468F-ACEE-0DC667E78E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93148" y="1047386"/>
            <a:ext cx="990342" cy="3682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914126" eaLnBrk="1" hangingPunct="1"/>
            <a:r>
              <a:rPr lang="en-US" altLang="en-US" sz="1799" b="0" i="1">
                <a:solidFill>
                  <a:srgbClr val="000000"/>
                </a:solidFill>
                <a:latin typeface="Calibri" panose="020F0502020204030204" pitchFamily="34" charset="0"/>
              </a:rPr>
              <a:t>BEI</a:t>
            </a:r>
            <a:r>
              <a:rPr lang="en-US" altLang="en-US" sz="1799" b="0" i="1" baseline="-25000">
                <a:solidFill>
                  <a:srgbClr val="000000"/>
                </a:solidFill>
                <a:latin typeface="Calibri" panose="020F0502020204030204" pitchFamily="34" charset="0"/>
              </a:rPr>
              <a:t>2</a:t>
            </a:r>
          </a:p>
        </p:txBody>
      </p:sp>
      <p:sp>
        <p:nvSpPr>
          <p:cNvPr id="19" name="TextBox 123">
            <a:extLst>
              <a:ext uri="{FF2B5EF4-FFF2-40B4-BE49-F238E27FC236}">
                <a16:creationId xmlns:a16="http://schemas.microsoft.com/office/drawing/2014/main" id="{76323690-1E50-4762-AA7D-AC9FD6FB37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40477" y="1079128"/>
            <a:ext cx="990342" cy="3697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914126" eaLnBrk="1" hangingPunct="1"/>
            <a:r>
              <a:rPr lang="en-US" altLang="en-US" sz="1799" b="0" i="1">
                <a:solidFill>
                  <a:srgbClr val="000000"/>
                </a:solidFill>
                <a:latin typeface="Calibri" panose="020F0502020204030204" pitchFamily="34" charset="0"/>
              </a:rPr>
              <a:t>BEI</a:t>
            </a:r>
            <a:r>
              <a:rPr lang="en-US" altLang="en-US" sz="1799" b="0" i="1" baseline="-25000">
                <a:solidFill>
                  <a:srgbClr val="000000"/>
                </a:solidFill>
                <a:latin typeface="Calibri" panose="020F0502020204030204" pitchFamily="34" charset="0"/>
              </a:rPr>
              <a:t>3</a:t>
            </a:r>
          </a:p>
        </p:txBody>
      </p:sp>
      <p:sp>
        <p:nvSpPr>
          <p:cNvPr id="20" name="TextBox 124">
            <a:extLst>
              <a:ext uri="{FF2B5EF4-FFF2-40B4-BE49-F238E27FC236}">
                <a16:creationId xmlns:a16="http://schemas.microsoft.com/office/drawing/2014/main" id="{DB3802E3-C602-442A-958A-B3C474F8BF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89378" y="1072779"/>
            <a:ext cx="990342" cy="3697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914126" eaLnBrk="1" hangingPunct="1"/>
            <a:r>
              <a:rPr lang="en-US" altLang="en-US" sz="1799" b="0" i="1" dirty="0">
                <a:solidFill>
                  <a:srgbClr val="000000"/>
                </a:solidFill>
                <a:latin typeface="Calibri" panose="020F0502020204030204" pitchFamily="34" charset="0"/>
              </a:rPr>
              <a:t>BEI</a:t>
            </a:r>
            <a:r>
              <a:rPr lang="en-US" altLang="en-US" sz="1799" b="0" i="1" baseline="-25000" dirty="0">
                <a:solidFill>
                  <a:srgbClr val="000000"/>
                </a:solidFill>
                <a:latin typeface="Calibri" panose="020F0502020204030204" pitchFamily="34" charset="0"/>
              </a:rPr>
              <a:t>4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91E8371-BF41-48C9-B204-60D04E37CDE7}"/>
              </a:ext>
            </a:extLst>
          </p:cNvPr>
          <p:cNvSpPr/>
          <p:nvPr/>
        </p:nvSpPr>
        <p:spPr>
          <a:xfrm>
            <a:off x="10032445" y="518893"/>
            <a:ext cx="1920605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cap="small" dirty="0"/>
              <a:t>E. </a:t>
            </a:r>
            <a:r>
              <a:rPr lang="en-US" cap="small" dirty="0" err="1"/>
              <a:t>Strelcov</a:t>
            </a:r>
            <a:r>
              <a:rPr lang="en-US" cap="small" dirty="0"/>
              <a:t>, A. </a:t>
            </a:r>
            <a:r>
              <a:rPr lang="en-US" cap="small" dirty="0" err="1"/>
              <a:t>Belianinov</a:t>
            </a:r>
            <a:r>
              <a:rPr lang="en-US" cap="small" dirty="0"/>
              <a:t>, Y.H. Hsieh, S. Jesse, A.P. </a:t>
            </a:r>
            <a:r>
              <a:rPr lang="en-US" cap="small" dirty="0" err="1"/>
              <a:t>Baddorf</a:t>
            </a:r>
            <a:r>
              <a:rPr lang="en-US" cap="small" dirty="0"/>
              <a:t>, Y.H. Chu</a:t>
            </a:r>
            <a:r>
              <a:rPr lang="en-US" dirty="0"/>
              <a:t>, and </a:t>
            </a:r>
            <a:r>
              <a:rPr lang="en-US" cap="small" dirty="0"/>
              <a:t>S.V. Kalinin</a:t>
            </a:r>
            <a:r>
              <a:rPr lang="en-US" dirty="0"/>
              <a:t>, </a:t>
            </a:r>
            <a:r>
              <a:rPr lang="en-US" i="1" dirty="0"/>
              <a:t>Deep Data Analysis of Conductive Phenomena on Complex Oxide Interfaces: Physics from Data Mining</a:t>
            </a:r>
            <a:r>
              <a:rPr lang="en-US" dirty="0"/>
              <a:t>, ACS Nano </a:t>
            </a:r>
            <a:r>
              <a:rPr lang="en-US" b="1" dirty="0"/>
              <a:t>8</a:t>
            </a:r>
            <a:r>
              <a:rPr lang="en-US" dirty="0"/>
              <a:t>, 6449 (2014).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B1E6F8-0D73-AC8F-908A-67A7C42237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5844" y="5536237"/>
            <a:ext cx="1402202" cy="88399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CD3035E-437C-5C24-A2AC-B3C27517D8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19634" y="5536236"/>
            <a:ext cx="3005588" cy="883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707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2709"/>
    </mc:Choice>
    <mc:Fallback xmlns="">
      <p:transition spd="slow" advTm="72709"/>
    </mc:Fallback>
  </mc:AlternateContent>
  <p:extLst>
    <p:ext uri="{3A86A75C-4F4B-4683-9AE1-C65F6400EC91}">
      <p14:laserTraceLst xmlns:p14="http://schemas.microsoft.com/office/powerpoint/2010/main">
        <p14:tracePtLst>
          <p14:tracePt t="22478" x="1504950" y="2406650"/>
          <p14:tracePt t="22854" x="1511300" y="2406650"/>
          <p14:tracePt t="22861" x="1536700" y="2406650"/>
          <p14:tracePt t="22869" x="1568450" y="2406650"/>
          <p14:tracePt t="22879" x="1581150" y="2406650"/>
          <p14:tracePt t="22893" x="1657350" y="2406650"/>
          <p14:tracePt t="22906" x="1682750" y="2393950"/>
          <p14:tracePt t="22919" x="1720850" y="2381250"/>
          <p14:tracePt t="22934" x="1758950" y="2374900"/>
          <p14:tracePt t="22947" x="1784350" y="2368550"/>
          <p14:tracePt t="22959" x="1822450" y="2343150"/>
          <p14:tracePt t="22973" x="1854200" y="2343150"/>
          <p14:tracePt t="22986" x="1879600" y="2330450"/>
          <p14:tracePt t="22999" x="1905000" y="2317750"/>
          <p14:tracePt t="23013" x="1936750" y="2298700"/>
          <p14:tracePt t="23026" x="1962150" y="2286000"/>
          <p14:tracePt t="23041" x="1987550" y="2266950"/>
          <p14:tracePt t="23053" x="2038350" y="2235200"/>
          <p14:tracePt t="23066" x="2063750" y="2222500"/>
          <p14:tracePt t="23079" x="2101850" y="2197100"/>
          <p14:tracePt t="23093" x="2139950" y="2165350"/>
          <p14:tracePt t="23106" x="2152650" y="2152650"/>
          <p14:tracePt t="23121" x="2178050" y="2120900"/>
          <p14:tracePt t="23135" x="2197100" y="2101850"/>
          <p14:tracePt t="23147" x="2203450" y="2089150"/>
          <p14:tracePt t="23160" x="2228850" y="2057400"/>
          <p14:tracePt t="23173" x="2241550" y="2025650"/>
          <p14:tracePt t="23186" x="2247900" y="2012950"/>
          <p14:tracePt t="23199" x="2273300" y="1974850"/>
          <p14:tracePt t="23215" x="2298700" y="1949450"/>
          <p14:tracePt t="23229" x="2330450" y="1905000"/>
          <p14:tracePt t="23239" x="2349500" y="1885950"/>
          <p14:tracePt t="23253" x="2374900" y="1854200"/>
          <p14:tracePt t="23266" x="2381250" y="1828800"/>
          <p14:tracePt t="23279" x="2413000" y="1809750"/>
          <p14:tracePt t="23293" x="2425700" y="1771650"/>
          <p14:tracePt t="23306" x="2444750" y="1758950"/>
          <p14:tracePt t="23319" x="2457450" y="1733550"/>
          <p14:tracePt t="23333" x="2482850" y="1708150"/>
          <p14:tracePt t="23346" x="2495550" y="1689100"/>
          <p14:tracePt t="23359" x="2514600" y="1676400"/>
          <p14:tracePt t="23373" x="2533650" y="1657350"/>
          <p14:tracePt t="23387" x="2533650" y="1651000"/>
          <p14:tracePt t="23399" x="2540000" y="1644650"/>
          <p14:tracePt t="23413" x="2546350" y="1644650"/>
          <p14:tracePt t="23427" x="2546350" y="1638300"/>
          <p14:tracePt t="23543" x="2546350" y="1644650"/>
          <p14:tracePt t="23549" x="2520950" y="1657350"/>
          <p14:tracePt t="23559" x="2482850" y="1670050"/>
          <p14:tracePt t="23573" x="2400300" y="1708150"/>
          <p14:tracePt t="23587" x="2349500" y="1727200"/>
          <p14:tracePt t="23599" x="2228850" y="1784350"/>
          <p14:tracePt t="23613" x="2108200" y="1828800"/>
          <p14:tracePt t="23626" x="2063750" y="1860550"/>
          <p14:tracePt t="23639" x="1955800" y="1930400"/>
          <p14:tracePt t="23653" x="1866900" y="1981200"/>
          <p14:tracePt t="23667" x="1822450" y="2000250"/>
          <p14:tracePt t="23681" x="1752600" y="2057400"/>
          <p14:tracePt t="23693" x="1695450" y="2101850"/>
          <p14:tracePt t="23706" x="1670050" y="2120900"/>
          <p14:tracePt t="23719" x="1612900" y="2165350"/>
          <p14:tracePt t="23733" x="1555750" y="2216150"/>
          <p14:tracePt t="23747" x="1536700" y="2235200"/>
          <p14:tracePt t="23759" x="1498600" y="2273300"/>
          <p14:tracePt t="23773" x="1454150" y="2317750"/>
          <p14:tracePt t="23786" x="1428750" y="2330450"/>
          <p14:tracePt t="23799" x="1384300" y="2362200"/>
          <p14:tracePt t="23813" x="1358900" y="2387600"/>
          <p14:tracePt t="23826" x="1339850" y="2393950"/>
          <p14:tracePt t="23840" x="1320800" y="2413000"/>
          <p14:tracePt t="23854" x="1301750" y="2419350"/>
          <p14:tracePt t="23866" x="1295400" y="2432050"/>
          <p14:tracePt t="23879" x="1282700" y="2432050"/>
          <p14:tracePt t="23893" x="1282700" y="2438400"/>
          <p14:tracePt t="24053" x="1301750" y="2438400"/>
          <p14:tracePt t="24061" x="1327150" y="2438400"/>
          <p14:tracePt t="24069" x="1365250" y="2425700"/>
          <p14:tracePt t="24079" x="1403350" y="2419350"/>
          <p14:tracePt t="24093" x="1511300" y="2393950"/>
          <p14:tracePt t="24106" x="1587500" y="2362200"/>
          <p14:tracePt t="24119" x="1733550" y="2317750"/>
          <p14:tracePt t="24133" x="1873250" y="2266950"/>
          <p14:tracePt t="24146" x="1936750" y="2235200"/>
          <p14:tracePt t="24159" x="2070100" y="2159000"/>
          <p14:tracePt t="24173" x="2159000" y="2089150"/>
          <p14:tracePt t="24186" x="2197100" y="2044700"/>
          <p14:tracePt t="24199" x="2266950" y="1974850"/>
          <p14:tracePt t="24213" x="2324100" y="1905000"/>
          <p14:tracePt t="24228" x="2393950" y="1835150"/>
          <p14:tracePt t="24239" x="2425700" y="1803400"/>
          <p14:tracePt t="24253" x="2489200" y="1746250"/>
          <p14:tracePt t="24266" x="2508250" y="1733550"/>
          <p14:tracePt t="24279" x="2546350" y="1701800"/>
          <p14:tracePt t="24293" x="2578100" y="1676400"/>
          <p14:tracePt t="24306" x="2584450" y="1670050"/>
          <p14:tracePt t="24320" x="2597150" y="1657350"/>
          <p14:tracePt t="24333" x="2609850" y="1657350"/>
          <p14:tracePt t="24346" x="2616200" y="1651000"/>
          <p14:tracePt t="24472" x="2616200" y="1670050"/>
          <p14:tracePt t="24477" x="2584450" y="1695450"/>
          <p14:tracePt t="24485" x="2546350" y="1727200"/>
          <p14:tracePt t="24493" x="2482850" y="1771650"/>
          <p14:tracePt t="24506" x="2425700" y="1803400"/>
          <p14:tracePt t="24519" x="2273300" y="1930400"/>
          <p14:tracePt t="24533" x="2120900" y="2025650"/>
          <p14:tracePt t="24546" x="2044700" y="2089150"/>
          <p14:tracePt t="24559" x="1911350" y="2184400"/>
          <p14:tracePt t="24573" x="1778000" y="2279650"/>
          <p14:tracePt t="24587" x="1727200" y="2311400"/>
          <p14:tracePt t="24599" x="1644650" y="2374900"/>
          <p14:tracePt t="24613" x="1562100" y="2444750"/>
          <p14:tracePt t="24626" x="1530350" y="2470150"/>
          <p14:tracePt t="24639" x="1485900" y="2495550"/>
          <p14:tracePt t="24653" x="1460500" y="2514600"/>
          <p14:tracePt t="24667" x="1447800" y="2520950"/>
          <p14:tracePt t="24680" x="1441450" y="2527300"/>
          <p14:tracePt t="24693" x="1435100" y="2533650"/>
          <p14:tracePt t="24869" x="0" y="0"/>
        </p14:tracePtLst>
        <p14:tracePtLst>
          <p14:tracePt t="25277" x="1447800" y="3079750"/>
          <p14:tracePt t="25285" x="1441450" y="3079750"/>
          <p14:tracePt t="25293" x="1428750" y="3079750"/>
          <p14:tracePt t="25307" x="1422400" y="3079750"/>
          <p14:tracePt t="25320" x="1403350" y="3079750"/>
          <p14:tracePt t="25332" x="1371600" y="3079750"/>
          <p14:tracePt t="25346" x="1352550" y="3079750"/>
          <p14:tracePt t="25359" x="1320800" y="3079750"/>
          <p14:tracePt t="25373" x="1295400" y="3079750"/>
          <p14:tracePt t="25388" x="1270000" y="3079750"/>
          <p14:tracePt t="25400" x="1257300" y="3079750"/>
          <p14:tracePt t="25413" x="1231900" y="3086100"/>
          <p14:tracePt t="25426" x="1219200" y="3098800"/>
          <p14:tracePt t="25439" x="1193800" y="3124200"/>
          <p14:tracePt t="25453" x="1174750" y="3162300"/>
          <p14:tracePt t="25466" x="1168400" y="3175000"/>
          <p14:tracePt t="25479" x="1143000" y="3225800"/>
          <p14:tracePt t="25494" x="1117600" y="3276600"/>
          <p14:tracePt t="25506" x="1111250" y="3302000"/>
          <p14:tracePt t="25519" x="1111250" y="3346450"/>
          <p14:tracePt t="25533" x="1098550" y="3403600"/>
          <p14:tracePt t="25546" x="1098550" y="3422650"/>
          <p14:tracePt t="25559" x="1098550" y="3467100"/>
          <p14:tracePt t="25573" x="1098550" y="3511550"/>
          <p14:tracePt t="25587" x="1098550" y="3530600"/>
          <p14:tracePt t="25599" x="1104900" y="3587750"/>
          <p14:tracePt t="25613" x="1123950" y="3632200"/>
          <p14:tracePt t="25626" x="1136650" y="3651250"/>
          <p14:tracePt t="25639" x="1149350" y="3676650"/>
          <p14:tracePt t="25653" x="1155700" y="3695700"/>
          <p14:tracePt t="25666" x="1162050" y="3708400"/>
          <p14:tracePt t="25681" x="1168400" y="3714750"/>
          <p14:tracePt t="25693" x="1187450" y="3727450"/>
          <p14:tracePt t="25719" x="1212850" y="3733800"/>
          <p14:tracePt t="25733" x="1238250" y="3746500"/>
          <p14:tracePt t="25746" x="1257300" y="3746500"/>
          <p14:tracePt t="25759" x="1301750" y="3746500"/>
          <p14:tracePt t="25774" x="1327150" y="3746500"/>
          <p14:tracePt t="25786" x="1339850" y="3746500"/>
          <p14:tracePt t="25799" x="1371600" y="3733800"/>
          <p14:tracePt t="25813" x="1403350" y="3702050"/>
          <p14:tracePt t="25826" x="1403350" y="3695700"/>
          <p14:tracePt t="25840" x="1428750" y="3657600"/>
          <p14:tracePt t="25853" x="1447800" y="3619500"/>
          <p14:tracePt t="25866" x="1454150" y="3594100"/>
          <p14:tracePt t="25879" x="1460500" y="3549650"/>
          <p14:tracePt t="25893" x="1473200" y="3517900"/>
          <p14:tracePt t="25906" x="1479550" y="3492500"/>
          <p14:tracePt t="25919" x="1479550" y="3454400"/>
          <p14:tracePt t="25935" x="1479550" y="3409950"/>
          <p14:tracePt t="25946" x="1479550" y="3397250"/>
          <p14:tracePt t="25960" x="1479550" y="3365500"/>
          <p14:tracePt t="25973" x="1479550" y="3333750"/>
          <p14:tracePt t="25986" x="1479550" y="3321050"/>
          <p14:tracePt t="25999" x="1473200" y="3308350"/>
          <p14:tracePt t="26013" x="1466850" y="3289300"/>
          <p14:tracePt t="26026" x="1460500" y="3282950"/>
          <p14:tracePt t="26040" x="1454150" y="3270250"/>
          <p14:tracePt t="26052" x="1447800" y="3263900"/>
          <p14:tracePt t="26066" x="1441450" y="3263900"/>
          <p14:tracePt t="26080" x="1422400" y="3251200"/>
          <p14:tracePt t="26093" x="1409700" y="3251200"/>
          <p14:tracePt t="26106" x="1397000" y="3244850"/>
          <p14:tracePt t="26120" x="1377950" y="3244850"/>
          <p14:tracePt t="26134" x="1371600" y="3244850"/>
          <p14:tracePt t="26158" x="1358900" y="3244850"/>
          <p14:tracePt t="26173" x="1352550" y="3244850"/>
          <p14:tracePt t="26183" x="1346200" y="3244850"/>
          <p14:tracePt t="26189" x="1346200" y="3251200"/>
          <p14:tracePt t="26199" x="1339850" y="3270250"/>
          <p14:tracePt t="26199" x="0" y="0"/>
        </p14:tracePtLst>
        <p14:tracePtLst>
          <p14:tracePt t="27333" x="3486150" y="2571750"/>
          <p14:tracePt t="27501" x="3486150" y="2565400"/>
          <p14:tracePt t="27517" x="3486150" y="2559050"/>
          <p14:tracePt t="27533" x="3486150" y="2552700"/>
          <p14:tracePt t="27541" x="3498850" y="2540000"/>
          <p14:tracePt t="27549" x="3517900" y="2527300"/>
          <p14:tracePt t="27559" x="3536950" y="2520950"/>
          <p14:tracePt t="27572" x="3587750" y="2495550"/>
          <p14:tracePt t="27587" x="3606800" y="2482850"/>
          <p14:tracePt t="27599" x="3625850" y="2476500"/>
          <p14:tracePt t="27612" x="3657600" y="2457450"/>
          <p14:tracePt t="27626" x="3670300" y="2444750"/>
          <p14:tracePt t="27639" x="3708400" y="2432050"/>
          <p14:tracePt t="27652" x="3759200" y="2406650"/>
          <p14:tracePt t="27666" x="3778250" y="2393950"/>
          <p14:tracePt t="27680" x="3841750" y="2343150"/>
          <p14:tracePt t="27692" x="3905250" y="2305050"/>
          <p14:tracePt t="27706" x="3930650" y="2279650"/>
          <p14:tracePt t="27719" x="3975100" y="2247900"/>
          <p14:tracePt t="27732" x="4044950" y="2190750"/>
          <p14:tracePt t="27749" x="4089400" y="2146300"/>
          <p14:tracePt t="27761" x="4108450" y="2114550"/>
          <p14:tracePt t="27773" x="4152900" y="2063750"/>
          <p14:tracePt t="27786" x="4152900" y="2044700"/>
          <p14:tracePt t="27800" x="4191000" y="1993900"/>
          <p14:tracePt t="27812" x="4229100" y="1949450"/>
          <p14:tracePt t="27826" x="4241800" y="1924050"/>
          <p14:tracePt t="27840" x="4273550" y="1885950"/>
          <p14:tracePt t="27853" x="4298950" y="1841500"/>
          <p14:tracePt t="27866" x="4311650" y="1822450"/>
          <p14:tracePt t="27879" x="4337050" y="1784350"/>
          <p14:tracePt t="27892" x="4356100" y="1758950"/>
          <p14:tracePt t="27906" x="4375150" y="1733550"/>
          <p14:tracePt t="27919" x="4400550" y="1708150"/>
          <p14:tracePt t="27934" x="4425950" y="1651000"/>
          <p14:tracePt t="27947" x="4445000" y="1625600"/>
          <p14:tracePt t="27959" x="4470400" y="1587500"/>
          <p14:tracePt t="27973" x="4489450" y="1543050"/>
          <p14:tracePt t="27986" x="4495800" y="1543050"/>
          <p14:tracePt t="27999" x="4502150" y="1517650"/>
          <p14:tracePt t="28013" x="4514850" y="1498600"/>
          <p14:tracePt t="28126" x="4508500" y="1517650"/>
          <p14:tracePt t="28134" x="4495800" y="1543050"/>
          <p14:tracePt t="28141" x="4464050" y="1581150"/>
          <p14:tracePt t="28150" x="4432300" y="1625600"/>
          <p14:tracePt t="28159" x="4394200" y="1682750"/>
          <p14:tracePt t="28173" x="4305300" y="1790700"/>
          <p14:tracePt t="28186" x="4248150" y="1854200"/>
          <p14:tracePt t="28199" x="4140200" y="1987550"/>
          <p14:tracePt t="28215" x="4057650" y="2063750"/>
          <p14:tracePt t="28228" x="4025900" y="2095500"/>
          <p14:tracePt t="28239" x="3968750" y="2159000"/>
          <p14:tracePt t="28252" x="3924300" y="2203450"/>
          <p14:tracePt t="28266" x="3917950" y="2222500"/>
          <p14:tracePt t="28279" x="3886200" y="2254250"/>
          <p14:tracePt t="28292" x="3867150" y="2279650"/>
          <p14:tracePt t="28307" x="3848100" y="2305050"/>
          <p14:tracePt t="28308" x="3841750" y="2324100"/>
          <p14:tracePt t="28319" x="3835400" y="2330450"/>
          <p14:tracePt t="28332" x="3810000" y="2362200"/>
          <p14:tracePt t="28346" x="3803650" y="2374900"/>
          <p14:tracePt t="28360" x="3784600" y="2393950"/>
          <p14:tracePt t="28373" x="3771900" y="2406650"/>
          <p14:tracePt t="28387" x="3752850" y="2413000"/>
          <p14:tracePt t="28399" x="3733800" y="2425700"/>
          <p14:tracePt t="28412" x="3714750" y="2444750"/>
          <p14:tracePt t="28426" x="3702050" y="2451100"/>
          <p14:tracePt t="28440" x="3689350" y="2470150"/>
          <p14:tracePt t="28452" x="3676650" y="2470150"/>
          <p14:tracePt t="28466" x="3663950" y="2482850"/>
          <p14:tracePt t="28479" x="3651250" y="2482850"/>
          <p14:tracePt t="28493" x="3638550" y="2489200"/>
          <p14:tracePt t="28506" x="3632200" y="2501900"/>
          <p14:tracePt t="28519" x="3625850" y="2501900"/>
          <p14:tracePt t="28533" x="3625850" y="2508250"/>
          <p14:tracePt t="28548" x="3619500" y="2508250"/>
          <p14:tracePt t="28559" x="3613150" y="2508250"/>
          <p14:tracePt t="28676" x="0" y="0"/>
        </p14:tracePtLst>
        <p14:tracePtLst>
          <p14:tracePt t="30153" x="3524250" y="3244850"/>
          <p14:tracePt t="30159" x="3517900" y="3238500"/>
          <p14:tracePt t="30183" x="3517900" y="3232150"/>
          <p14:tracePt t="30189" x="3511550" y="3232150"/>
          <p14:tracePt t="30199" x="3505200" y="3225800"/>
          <p14:tracePt t="30213" x="3498850" y="3219450"/>
          <p14:tracePt t="30226" x="3492500" y="3219450"/>
          <p14:tracePt t="30239" x="3479800" y="3219450"/>
          <p14:tracePt t="30252" x="3454400" y="3213100"/>
          <p14:tracePt t="30266" x="3435350" y="3206750"/>
          <p14:tracePt t="30279" x="3403600" y="3200400"/>
          <p14:tracePt t="30292" x="3371850" y="3200400"/>
          <p14:tracePt t="30306" x="3359150" y="3200400"/>
          <p14:tracePt t="30319" x="3327400" y="3200400"/>
          <p14:tracePt t="30332" x="3302000" y="3200400"/>
          <p14:tracePt t="30346" x="3289300" y="3200400"/>
          <p14:tracePt t="30359" x="3270250" y="3219450"/>
          <p14:tracePt t="30373" x="3251200" y="3232150"/>
          <p14:tracePt t="30387" x="3238500" y="3244850"/>
          <p14:tracePt t="30399" x="3213100" y="3276600"/>
          <p14:tracePt t="30412" x="3206750" y="3314700"/>
          <p14:tracePt t="30426" x="3200400" y="3333750"/>
          <p14:tracePt t="30439" x="3187700" y="3378200"/>
          <p14:tracePt t="30452" x="3187700" y="3416300"/>
          <p14:tracePt t="30466" x="3181350" y="3429000"/>
          <p14:tracePt t="30479" x="3181350" y="3460750"/>
          <p14:tracePt t="30493" x="3181350" y="3486150"/>
          <p14:tracePt t="30506" x="3181350" y="3505200"/>
          <p14:tracePt t="30519" x="3181350" y="3536950"/>
          <p14:tracePt t="30532" x="3187700" y="3568700"/>
          <p14:tracePt t="30546" x="3194050" y="3581400"/>
          <p14:tracePt t="30561" x="3219450" y="3606800"/>
          <p14:tracePt t="30572" x="3238500" y="3632200"/>
          <p14:tracePt t="30599" x="3257550" y="3638550"/>
          <p14:tracePt t="30612" x="3282950" y="3651250"/>
          <p14:tracePt t="30626" x="3295650" y="3651250"/>
          <p14:tracePt t="30639" x="3327400" y="3657600"/>
          <p14:tracePt t="30652" x="3365500" y="3657600"/>
          <p14:tracePt t="30666" x="3384550" y="3657600"/>
          <p14:tracePt t="30680" x="3422650" y="3657600"/>
          <p14:tracePt t="30692" x="3441700" y="3632200"/>
          <p14:tracePt t="30706" x="3454400" y="3619500"/>
          <p14:tracePt t="30719" x="3467100" y="3594100"/>
          <p14:tracePt t="30732" x="3492500" y="3543300"/>
          <p14:tracePt t="30746" x="3492500" y="3517900"/>
          <p14:tracePt t="30761" x="3505200" y="3473450"/>
          <p14:tracePt t="30772" x="3505200" y="3441700"/>
          <p14:tracePt t="30786" x="3505200" y="3422650"/>
          <p14:tracePt t="30799" x="3505200" y="3384550"/>
          <p14:tracePt t="30812" x="3505200" y="3352800"/>
          <p14:tracePt t="30826" x="3505200" y="3340100"/>
          <p14:tracePt t="30839" x="3505200" y="3302000"/>
          <p14:tracePt t="30853" x="3486150" y="3276600"/>
          <p14:tracePt t="30866" x="3479800" y="3257550"/>
          <p14:tracePt t="30879" x="3454400" y="3232150"/>
          <p14:tracePt t="30893" x="3441700" y="3213100"/>
          <p14:tracePt t="30906" x="3429000" y="3200400"/>
          <p14:tracePt t="30919" x="3409950" y="3187700"/>
          <p14:tracePt t="30934" x="3397250" y="3187700"/>
          <p14:tracePt t="30959" x="3390900" y="3181350"/>
          <p14:tracePt t="30973" x="3384550" y="3181350"/>
          <p14:tracePt t="30988" x="3378200" y="3181350"/>
          <p14:tracePt t="30999" x="3365500" y="3181350"/>
          <p14:tracePt t="31021" x="3359150" y="3181350"/>
          <p14:tracePt t="31037" x="3359150" y="3187700"/>
          <p14:tracePt t="31069" x="3359150" y="3200400"/>
          <p14:tracePt t="31085" x="0" y="0"/>
        </p14:tracePtLst>
        <p14:tracePtLst>
          <p14:tracePt t="32525" x="5594350" y="2260600"/>
          <p14:tracePt t="32760" x="5613400" y="2260600"/>
          <p14:tracePt t="32765" x="5638800" y="2260600"/>
          <p14:tracePt t="32773" x="5676900" y="2260600"/>
          <p14:tracePt t="32786" x="5721350" y="2266950"/>
          <p14:tracePt t="32799" x="5803900" y="2273300"/>
          <p14:tracePt t="32812" x="5880100" y="2273300"/>
          <p14:tracePt t="32826" x="5911850" y="2279650"/>
          <p14:tracePt t="32841" x="5949950" y="2279650"/>
          <p14:tracePt t="32852" x="5969000" y="2279650"/>
          <p14:tracePt t="32866" x="5988050" y="2279650"/>
          <p14:tracePt t="32879" x="6000750" y="2279650"/>
          <p14:tracePt t="32892" x="6007100" y="2279650"/>
          <p14:tracePt t="32906" x="6026150" y="2279650"/>
          <p14:tracePt t="32919" x="6057900" y="2279650"/>
          <p14:tracePt t="32934" x="6096000" y="2279650"/>
          <p14:tracePt t="32946" x="6121400" y="2273300"/>
          <p14:tracePt t="32959" x="6178550" y="2266950"/>
          <p14:tracePt t="32972" x="6229350" y="2260600"/>
          <p14:tracePt t="32986" x="6242050" y="2254250"/>
          <p14:tracePt t="32999" x="6280150" y="2247900"/>
          <p14:tracePt t="33013" x="6311900" y="2241550"/>
          <p14:tracePt t="33026" x="6330950" y="2235200"/>
          <p14:tracePt t="33040" x="6362700" y="2228850"/>
          <p14:tracePt t="33052" x="6419850" y="2222500"/>
          <p14:tracePt t="33066" x="6438900" y="2216150"/>
          <p14:tracePt t="33079" x="6502400" y="2203450"/>
          <p14:tracePt t="33092" x="6540500" y="2190750"/>
          <p14:tracePt t="33106" x="6553200" y="2190750"/>
          <p14:tracePt t="33120" x="6572250" y="2184400"/>
          <p14:tracePt t="33133" x="6591300" y="2178050"/>
          <p14:tracePt t="33146" x="6597650" y="2171700"/>
          <p14:tracePt t="33159" x="6616700" y="2159000"/>
          <p14:tracePt t="33172" x="6635750" y="2146300"/>
          <p14:tracePt t="33186" x="6648450" y="2133600"/>
          <p14:tracePt t="33199" x="6673850" y="2108200"/>
          <p14:tracePt t="33213" x="6705600" y="2063750"/>
          <p14:tracePt t="33226" x="6711950" y="2044700"/>
          <p14:tracePt t="33239" x="6737350" y="1993900"/>
          <p14:tracePt t="33252" x="6756400" y="1943100"/>
          <p14:tracePt t="33266" x="6762750" y="1905000"/>
          <p14:tracePt t="33279" x="6788150" y="1835150"/>
          <p14:tracePt t="33292" x="6800850" y="1758950"/>
          <p14:tracePt t="33307" x="6807200" y="1727200"/>
          <p14:tracePt t="33319" x="6819900" y="1670050"/>
          <p14:tracePt t="33332" x="6826250" y="1619250"/>
          <p14:tracePt t="33346" x="6826250" y="1593850"/>
          <p14:tracePt t="33360" x="6826250" y="1562100"/>
          <p14:tracePt t="33372" x="6826250" y="1536700"/>
          <p14:tracePt t="33387" x="6826250" y="1524000"/>
          <p14:tracePt t="33399" x="6826250" y="1498600"/>
          <p14:tracePt t="33412" x="6826250" y="1485900"/>
          <p14:tracePt t="33426" x="6826250" y="1479550"/>
          <p14:tracePt t="33501" x="6826250" y="1473200"/>
          <p14:tracePt t="33509" x="6819900" y="1473200"/>
          <p14:tracePt t="33525" x="6807200" y="1473200"/>
          <p14:tracePt t="33533" x="6800850" y="1479550"/>
          <p14:tracePt t="33546" x="6788150" y="1504950"/>
          <p14:tracePt t="33559" x="6750050" y="1581150"/>
          <p14:tracePt t="33572" x="6711950" y="1676400"/>
          <p14:tracePt t="33587" x="6686550" y="1733550"/>
          <p14:tracePt t="33599" x="6642100" y="1828800"/>
          <p14:tracePt t="33612" x="6597650" y="1905000"/>
          <p14:tracePt t="33626" x="6578600" y="1936750"/>
          <p14:tracePt t="33639" x="6527800" y="2006600"/>
          <p14:tracePt t="33652" x="6496050" y="2032000"/>
          <p14:tracePt t="33666" x="6483350" y="2051050"/>
          <p14:tracePt t="33679" x="6464300" y="2063750"/>
          <p14:tracePt t="33692" x="6438900" y="2076450"/>
          <p14:tracePt t="33706" x="6426200" y="2076450"/>
          <p14:tracePt t="33719" x="6400800" y="2089150"/>
          <p14:tracePt t="33732" x="6350000" y="2101850"/>
          <p14:tracePt t="33747" x="6324600" y="2114550"/>
          <p14:tracePt t="33760" x="6267450" y="2127250"/>
          <p14:tracePt t="33773" x="6203950" y="2139950"/>
          <p14:tracePt t="33786" x="6178550" y="2146300"/>
          <p14:tracePt t="33799" x="6108700" y="2152650"/>
          <p14:tracePt t="33812" x="6045200" y="2159000"/>
          <p14:tracePt t="33826" x="6026150" y="2171700"/>
          <p14:tracePt t="33841" x="5975350" y="2171700"/>
          <p14:tracePt t="33853" x="5918200" y="2171700"/>
          <p14:tracePt t="33866" x="5905500" y="2171700"/>
          <p14:tracePt t="33879" x="5867400" y="2178050"/>
          <p14:tracePt t="33892" x="5835650" y="2184400"/>
          <p14:tracePt t="33906" x="5822950" y="2184400"/>
          <p14:tracePt t="33919" x="5810250" y="2190750"/>
          <p14:tracePt t="33932" x="5791200" y="2197100"/>
          <p14:tracePt t="33946" x="5778500" y="2197100"/>
          <p14:tracePt t="33959" x="5772150" y="2197100"/>
          <p14:tracePt t="33972" x="5759450" y="2197100"/>
          <p14:tracePt t="33989" x="5753100" y="2197100"/>
          <p14:tracePt t="34293" x="0" y="0"/>
        </p14:tracePtLst>
        <p14:tracePtLst>
          <p14:tracePt t="35221" x="5276850" y="3536950"/>
          <p14:tracePt t="35277" x="5276850" y="3543300"/>
          <p14:tracePt t="35285" x="5270500" y="3543300"/>
          <p14:tracePt t="35301" x="5264150" y="3543300"/>
          <p14:tracePt t="35309" x="5264150" y="3549650"/>
          <p14:tracePt t="35319" x="5264150" y="3556000"/>
          <p14:tracePt t="35332" x="5251450" y="3581400"/>
          <p14:tracePt t="35346" x="5251450" y="3600450"/>
          <p14:tracePt t="35359" x="5245100" y="3644900"/>
          <p14:tracePt t="35373" x="5238750" y="3689350"/>
          <p14:tracePt t="35386" x="5238750" y="3714750"/>
          <p14:tracePt t="35399" x="5226050" y="3771900"/>
          <p14:tracePt t="35412" x="5226050" y="3816350"/>
          <p14:tracePt t="35425" x="5226050" y="3848100"/>
          <p14:tracePt t="35439" x="5226050" y="3886200"/>
          <p14:tracePt t="35452" x="5226050" y="3937000"/>
          <p14:tracePt t="35465" x="5226050" y="3956050"/>
          <p14:tracePt t="35479" x="5226050" y="3994150"/>
          <p14:tracePt t="35493" x="5226050" y="4019550"/>
          <p14:tracePt t="35506" x="5226050" y="4032250"/>
          <p14:tracePt t="35519" x="5226050" y="4070350"/>
          <p14:tracePt t="35532" x="5226050" y="4095750"/>
          <p14:tracePt t="35546" x="5226050" y="4114800"/>
          <p14:tracePt t="35560" x="5226050" y="4140200"/>
          <p14:tracePt t="35572" x="5226050" y="4165600"/>
          <p14:tracePt t="35586" x="5226050" y="4178300"/>
          <p14:tracePt t="35599" x="5226050" y="4203700"/>
          <p14:tracePt t="35612" x="5226050" y="4235450"/>
          <p14:tracePt t="35626" x="5226050" y="4248150"/>
          <p14:tracePt t="35639" x="5226050" y="4267200"/>
          <p14:tracePt t="35652" x="5232400" y="4279900"/>
          <p14:tracePt t="35666" x="5232400" y="4286250"/>
          <p14:tracePt t="35680" x="5232400" y="4292600"/>
          <p14:tracePt t="35693" x="5232400" y="4305300"/>
          <p14:tracePt t="35706" x="5232400" y="4311650"/>
          <p14:tracePt t="35719" x="5238750" y="4318000"/>
          <p14:tracePt t="35732" x="5245100" y="4330700"/>
          <p14:tracePt t="35760" x="5245100" y="4337050"/>
          <p14:tracePt t="35935" x="5251450" y="4337050"/>
          <p14:tracePt t="35973" x="5257800" y="4337050"/>
          <p14:tracePt t="35981" x="5264150" y="4337050"/>
          <p14:tracePt t="36029" x="5276850" y="4337050"/>
          <p14:tracePt t="36061" x="0" y="0"/>
        </p14:tracePtLst>
        <p14:tracePtLst>
          <p14:tracePt t="38446" x="8553450" y="2095500"/>
          <p14:tracePt t="38511" x="8553450" y="2089150"/>
          <p14:tracePt t="38518" x="8553450" y="2076450"/>
          <p14:tracePt t="38527" x="8547100" y="2070100"/>
          <p14:tracePt t="38533" x="8540750" y="2063750"/>
          <p14:tracePt t="38545" x="8540750" y="2051050"/>
          <p14:tracePt t="38559" x="8521700" y="2025650"/>
          <p14:tracePt t="38573" x="8496300" y="2006600"/>
          <p14:tracePt t="38587" x="8489950" y="1987550"/>
          <p14:tracePt t="38599" x="8477250" y="1968500"/>
          <p14:tracePt t="38612" x="8458200" y="1949450"/>
          <p14:tracePt t="38625" x="8451850" y="1936750"/>
          <p14:tracePt t="38639" x="8426450" y="1917700"/>
          <p14:tracePt t="38652" x="8401050" y="1905000"/>
          <p14:tracePt t="38665" x="8394700" y="1898650"/>
          <p14:tracePt t="38679" x="8382000" y="1892300"/>
          <p14:tracePt t="38692" x="8362950" y="1892300"/>
          <p14:tracePt t="38706" x="8343900" y="1892300"/>
          <p14:tracePt t="38719" x="8312150" y="1892300"/>
          <p14:tracePt t="38732" x="8242300" y="1892300"/>
          <p14:tracePt t="38746" x="8210550" y="1892300"/>
          <p14:tracePt t="38759" x="8128000" y="1943100"/>
          <p14:tracePt t="38772" x="8070850" y="1981200"/>
          <p14:tracePt t="38785" x="8045450" y="2006600"/>
          <p14:tracePt t="38799" x="8001000" y="2057400"/>
          <p14:tracePt t="38813" x="7956550" y="2133600"/>
          <p14:tracePt t="38825" x="7943850" y="2171700"/>
          <p14:tracePt t="38839" x="7924800" y="2254250"/>
          <p14:tracePt t="38852" x="7918450" y="2324100"/>
          <p14:tracePt t="38865" x="7918450" y="2355850"/>
          <p14:tracePt t="38879" x="7918450" y="2406650"/>
          <p14:tracePt t="38892" x="7918450" y="2463800"/>
          <p14:tracePt t="38905" x="7918450" y="2489200"/>
          <p14:tracePt t="38919" x="7918450" y="2540000"/>
          <p14:tracePt t="38933" x="7937500" y="2597150"/>
          <p14:tracePt t="38946" x="7943850" y="2616200"/>
          <p14:tracePt t="38959" x="7969250" y="2647950"/>
          <p14:tracePt t="38972" x="7988300" y="2673350"/>
          <p14:tracePt t="38985" x="7994650" y="2679700"/>
          <p14:tracePt t="39000" x="8026400" y="2698750"/>
          <p14:tracePt t="39012" x="8058150" y="2698750"/>
          <p14:tracePt t="39025" x="8077200" y="2705100"/>
          <p14:tracePt t="39039" x="8128000" y="2705100"/>
          <p14:tracePt t="39053" x="8223250" y="2705100"/>
          <p14:tracePt t="39065" x="8274050" y="2692400"/>
          <p14:tracePt t="39079" x="8356600" y="2654300"/>
          <p14:tracePt t="39092" x="8458200" y="2603500"/>
          <p14:tracePt t="39105" x="8489950" y="2584450"/>
          <p14:tracePt t="39120" x="8553450" y="2527300"/>
          <p14:tracePt t="39134" x="8616950" y="2432050"/>
          <p14:tracePt t="39145" x="8642350" y="2400300"/>
          <p14:tracePt t="39159" x="8686800" y="2311400"/>
          <p14:tracePt t="39172" x="8718550" y="2209800"/>
          <p14:tracePt t="39185" x="8737600" y="2165350"/>
          <p14:tracePt t="39199" x="8763000" y="2063750"/>
          <p14:tracePt t="39213" x="8775700" y="1974850"/>
          <p14:tracePt t="39225" x="8782050" y="1924050"/>
          <p14:tracePt t="39239" x="8794750" y="1841500"/>
          <p14:tracePt t="39252" x="8794750" y="1765300"/>
          <p14:tracePt t="39265" x="8794750" y="1733550"/>
          <p14:tracePt t="39279" x="8794750" y="1663700"/>
          <p14:tracePt t="39292" x="8794750" y="1593850"/>
          <p14:tracePt t="39307" x="8794750" y="1562100"/>
          <p14:tracePt t="39308" x="8794750" y="1543050"/>
          <p14:tracePt t="39319" x="8794750" y="1517650"/>
          <p14:tracePt t="39332" x="8794750" y="1485900"/>
          <p14:tracePt t="39345" x="8788400" y="1460500"/>
          <p14:tracePt t="39359" x="8775700" y="1447800"/>
          <p14:tracePt t="39372" x="8763000" y="1435100"/>
          <p14:tracePt t="39385" x="8756650" y="1422400"/>
          <p14:tracePt t="39401" x="8724900" y="1422400"/>
          <p14:tracePt t="39412" x="8680450" y="1422400"/>
          <p14:tracePt t="39425" x="8655050" y="1422400"/>
          <p14:tracePt t="39439" x="8572500" y="1422400"/>
          <p14:tracePt t="39452" x="8477250" y="1441450"/>
          <p14:tracePt t="39468" x="8420100" y="1466850"/>
          <p14:tracePt t="39468" x="8375650" y="1492250"/>
          <p14:tracePt t="39479" x="8337550" y="1504950"/>
          <p14:tracePt t="39493" x="8242300" y="1562100"/>
          <p14:tracePt t="39505" x="8216900" y="1587500"/>
          <p14:tracePt t="39519" x="8153400" y="1631950"/>
          <p14:tracePt t="39534" x="8115300" y="1670050"/>
          <p14:tracePt t="39546" x="8102600" y="1689100"/>
          <p14:tracePt t="39560" x="8064500" y="1758950"/>
          <p14:tracePt t="39572" x="8032750" y="1822450"/>
          <p14:tracePt t="39587" x="8020050" y="1860550"/>
          <p14:tracePt t="39599" x="8007350" y="1917700"/>
          <p14:tracePt t="39612" x="8001000" y="1987550"/>
          <p14:tracePt t="39625" x="8001000" y="2012950"/>
          <p14:tracePt t="39639" x="8001000" y="2070100"/>
          <p14:tracePt t="39652" x="8001000" y="2127250"/>
          <p14:tracePt t="39666" x="8001000" y="2152650"/>
          <p14:tracePt t="39679" x="8013700" y="2222500"/>
          <p14:tracePt t="39692" x="8032750" y="2279650"/>
          <p14:tracePt t="39706" x="8045450" y="2298700"/>
          <p14:tracePt t="39719" x="8070850" y="2336800"/>
          <p14:tracePt t="39732" x="8089900" y="2374900"/>
          <p14:tracePt t="39747" x="8102600" y="2381250"/>
          <p14:tracePt t="39760" x="8134350" y="2400300"/>
          <p14:tracePt t="39775" x="8172450" y="2425700"/>
          <p14:tracePt t="39785" x="8204200" y="2425700"/>
          <p14:tracePt t="39799" x="8261350" y="2432050"/>
          <p14:tracePt t="39812" x="8331200" y="2432050"/>
          <p14:tracePt t="39825" x="8369300" y="2432050"/>
          <p14:tracePt t="39839" x="8458200" y="2393950"/>
          <p14:tracePt t="39853" x="8528050" y="2343150"/>
          <p14:tracePt t="39865" x="8553450" y="2324100"/>
          <p14:tracePt t="39879" x="8604250" y="2266950"/>
          <p14:tracePt t="39892" x="8629650" y="2222500"/>
          <p14:tracePt t="39905" x="8648700" y="2184400"/>
          <p14:tracePt t="39919" x="8674100" y="2114550"/>
          <p14:tracePt t="39933" x="8693150" y="2044700"/>
          <p14:tracePt t="39947" x="8693150" y="2012950"/>
          <p14:tracePt t="39959" x="8705850" y="1943100"/>
          <p14:tracePt t="39972" x="8705850" y="1898650"/>
          <p14:tracePt t="39986" x="8705850" y="1866900"/>
          <p14:tracePt t="39999" x="8705850" y="1816100"/>
          <p14:tracePt t="40012" x="8705850" y="1758950"/>
          <p14:tracePt t="40025" x="8705850" y="1739900"/>
          <p14:tracePt t="40040" x="8699500" y="1714500"/>
          <p14:tracePt t="40052" x="8686800" y="1695450"/>
          <p14:tracePt t="40065" x="8680450" y="1689100"/>
          <p14:tracePt t="40079" x="8667750" y="1676400"/>
          <p14:tracePt t="40094" x="8655050" y="1670050"/>
          <p14:tracePt t="40106" x="8636000" y="1663700"/>
          <p14:tracePt t="40122" x="8610600" y="1663700"/>
          <p14:tracePt t="40134" x="8566150" y="1663700"/>
          <p14:tracePt t="40145" x="8547100" y="1663700"/>
          <p14:tracePt t="40159" x="8509000" y="1663700"/>
          <p14:tracePt t="40172" x="8458200" y="1682750"/>
          <p14:tracePt t="40185" x="8432800" y="1695450"/>
          <p14:tracePt t="40199" x="8375650" y="1733550"/>
          <p14:tracePt t="40213" x="8312150" y="1797050"/>
          <p14:tracePt t="40225" x="8293100" y="1822450"/>
          <p14:tracePt t="40239" x="8255000" y="1866900"/>
          <p14:tracePt t="40252" x="8235950" y="1905000"/>
          <p14:tracePt t="40265" x="8229600" y="1924050"/>
          <p14:tracePt t="40279" x="8223250" y="1962150"/>
          <p14:tracePt t="40292" x="8223250" y="2006600"/>
          <p14:tracePt t="40307" x="8223250" y="2032000"/>
          <p14:tracePt t="40319" x="8223250" y="2082800"/>
          <p14:tracePt t="40332" x="8223250" y="2133600"/>
          <p14:tracePt t="40346" x="8229600" y="2159000"/>
          <p14:tracePt t="40359" x="8242300" y="2190750"/>
          <p14:tracePt t="40373" x="8267700" y="2216150"/>
          <p14:tracePt t="40386" x="8280400" y="2235200"/>
          <p14:tracePt t="40399" x="8299450" y="2247900"/>
          <p14:tracePt t="40413" x="8331200" y="2260600"/>
          <p14:tracePt t="40426" x="8356600" y="2260600"/>
          <p14:tracePt t="40439" x="8394700" y="2266950"/>
          <p14:tracePt t="40452" x="8432800" y="2266950"/>
          <p14:tracePt t="40466" x="8451850" y="2266950"/>
          <p14:tracePt t="40479" x="8477250" y="2266950"/>
          <p14:tracePt t="40494" x="8496300" y="2247900"/>
          <p14:tracePt t="40505" x="8509000" y="2241550"/>
          <p14:tracePt t="40519" x="8521700" y="2228850"/>
          <p14:tracePt t="40581" x="0" y="0"/>
        </p14:tracePtLst>
        <p14:tracePtLst>
          <p14:tracePt t="41598" x="7823200" y="3333750"/>
          <p14:tracePt t="41621" x="7829550" y="3327400"/>
          <p14:tracePt t="41652" x="7829550" y="3314700"/>
          <p14:tracePt t="41669" x="7829550" y="3302000"/>
          <p14:tracePt t="41678" x="7829550" y="3289300"/>
          <p14:tracePt t="41687" x="7823200" y="3270250"/>
          <p14:tracePt t="41696" x="7823200" y="3251200"/>
          <p14:tracePt t="41705" x="7823200" y="3244850"/>
          <p14:tracePt t="41719" x="7816850" y="3213100"/>
          <p14:tracePt t="41732" x="7810500" y="3200400"/>
          <p14:tracePt t="41746" x="7804150" y="3187700"/>
          <p14:tracePt t="41760" x="7804150" y="3181350"/>
          <p14:tracePt t="41772" x="7797800" y="3181350"/>
          <p14:tracePt t="41785" x="7797800" y="3175000"/>
          <p14:tracePt t="41799" x="7791450" y="3168650"/>
          <p14:tracePt t="41813" x="7791450" y="3162300"/>
          <p14:tracePt t="41840" x="7785100" y="3155950"/>
          <p14:tracePt t="41852" x="7772400" y="3149600"/>
          <p14:tracePt t="41879" x="7759700" y="3143250"/>
          <p14:tracePt t="41892" x="7721600" y="3124200"/>
          <p14:tracePt t="41905" x="7708900" y="3117850"/>
          <p14:tracePt t="41919" x="7670800" y="3105150"/>
          <p14:tracePt t="41934" x="7626350" y="3092450"/>
          <p14:tracePt t="41947" x="7594600" y="3086100"/>
          <p14:tracePt t="41959" x="7556500" y="3073400"/>
          <p14:tracePt t="41973" x="7518400" y="3073400"/>
          <p14:tracePt t="41985" x="7505700" y="3073400"/>
          <p14:tracePt t="41999" x="7473950" y="3073400"/>
          <p14:tracePt t="42013" x="7442200" y="3073400"/>
          <p14:tracePt t="42029" x="7423150" y="3073400"/>
          <p14:tracePt t="42040" x="7416800" y="3073400"/>
          <p14:tracePt t="42052" x="7397750" y="3079750"/>
          <p14:tracePt t="42065" x="7378700" y="3079750"/>
          <p14:tracePt t="42079" x="7359650" y="3092450"/>
          <p14:tracePt t="42092" x="7334250" y="3098800"/>
          <p14:tracePt t="42105" x="7327900" y="3105150"/>
          <p14:tracePt t="42120" x="7315200" y="3117850"/>
          <p14:tracePt t="42135" x="7296150" y="3136900"/>
          <p14:tracePt t="42146" x="7296150" y="3143250"/>
          <p14:tracePt t="42159" x="7283450" y="3155950"/>
          <p14:tracePt t="42173" x="7270750" y="3175000"/>
          <p14:tracePt t="42186" x="7264400" y="3187700"/>
          <p14:tracePt t="42200" x="7264400" y="3219450"/>
          <p14:tracePt t="42213" x="7251700" y="3244850"/>
          <p14:tracePt t="42225" x="7251700" y="3251200"/>
          <p14:tracePt t="42239" x="7251700" y="3289300"/>
          <p14:tracePt t="42252" x="7251700" y="3314700"/>
          <p14:tracePt t="42279" x="7251700" y="3340100"/>
          <p14:tracePt t="42292" x="7258050" y="3365500"/>
          <p14:tracePt t="42306" x="7264400" y="3378200"/>
          <p14:tracePt t="42319" x="7277100" y="3403600"/>
          <p14:tracePt t="42332" x="7289800" y="3416300"/>
          <p14:tracePt t="42345" x="7289800" y="3422650"/>
          <p14:tracePt t="42359" x="7302500" y="3441700"/>
          <p14:tracePt t="42373" x="7315200" y="3454400"/>
          <p14:tracePt t="42387" x="7321550" y="3467100"/>
          <p14:tracePt t="42399" x="7334250" y="3473450"/>
          <p14:tracePt t="42413" x="7340600" y="3486150"/>
          <p14:tracePt t="42425" x="7340600" y="3492500"/>
          <p14:tracePt t="42439" x="7353300" y="3511550"/>
          <p14:tracePt t="42452" x="7372350" y="3524250"/>
          <p14:tracePt t="42467" x="7378700" y="3536950"/>
          <p14:tracePt t="42479" x="7385050" y="3549650"/>
          <p14:tracePt t="42493" x="7391400" y="3556000"/>
          <p14:tracePt t="42505" x="7404100" y="3562350"/>
          <p14:tracePt t="42519" x="7410450" y="3575050"/>
          <p14:tracePt t="42533" x="7423150" y="3587750"/>
          <p14:tracePt t="42545" x="7423150" y="3594100"/>
          <p14:tracePt t="42560" x="7435850" y="3606800"/>
          <p14:tracePt t="42573" x="7442200" y="3625850"/>
          <p14:tracePt t="42589" x="7442200" y="3632200"/>
          <p14:tracePt t="42599" x="7448550" y="3644900"/>
          <p14:tracePt t="42612" x="7454900" y="3651250"/>
          <p14:tracePt t="42625" x="7454900" y="3657600"/>
          <p14:tracePt t="42639" x="7454900" y="3663950"/>
          <p14:tracePt t="42654" x="7454900" y="3670300"/>
          <p14:tracePt t="42665" x="7461250" y="3676650"/>
          <p14:tracePt t="42694" x="7467600" y="3689350"/>
          <p14:tracePt t="42751" x="7473950" y="3689350"/>
          <p14:tracePt t="42758" x="7473950" y="3695700"/>
          <p14:tracePt t="42775" x="7480300" y="3695700"/>
          <p14:tracePt t="42791" x="7486650" y="3695700"/>
          <p14:tracePt t="42796" x="7493000" y="3708400"/>
          <p14:tracePt t="42813" x="7499350" y="3708400"/>
          <p14:tracePt t="42829" x="7512050" y="3708400"/>
          <p14:tracePt t="42838" x="7518400" y="3708400"/>
          <p14:tracePt t="42855" x="7524750" y="3708400"/>
          <p14:tracePt t="42863" x="7537450" y="3714750"/>
          <p14:tracePt t="42877" x="7550150" y="3714750"/>
          <p14:tracePt t="42887" x="7556500" y="3714750"/>
          <p14:tracePt t="42893" x="7575550" y="3714750"/>
          <p14:tracePt t="42909" x="7588250" y="3721100"/>
          <p14:tracePt t="42918" x="7594600" y="3721100"/>
          <p14:tracePt t="42934" x="7600950" y="3721100"/>
          <p14:tracePt t="42950" x="7613650" y="3721100"/>
          <p14:tracePt t="42959" x="7620000" y="3721100"/>
          <p14:tracePt t="42973" x="7632700" y="3721100"/>
          <p14:tracePt t="42989" x="7639050" y="3721100"/>
          <p14:tracePt t="42999" x="7645400" y="3721100"/>
          <p14:tracePt t="43014" x="7658100" y="3721100"/>
          <p14:tracePt t="43025" x="7664450" y="3721100"/>
          <p14:tracePt t="43040" x="7677150" y="3721100"/>
          <p14:tracePt t="43052" x="7702550" y="3708400"/>
          <p14:tracePt t="43066" x="7708900" y="3708400"/>
          <p14:tracePt t="43079" x="7721600" y="3695700"/>
          <p14:tracePt t="43092" x="7740650" y="3683000"/>
          <p14:tracePt t="43105" x="7753350" y="3676650"/>
          <p14:tracePt t="43120" x="7766050" y="3657600"/>
          <p14:tracePt t="43132" x="7791450" y="3638550"/>
          <p14:tracePt t="43145" x="7797800" y="3632200"/>
          <p14:tracePt t="43159" x="7810500" y="3606800"/>
          <p14:tracePt t="43173" x="7816850" y="3581400"/>
          <p14:tracePt t="43189" x="7829550" y="3568700"/>
          <p14:tracePt t="43199" x="7829550" y="3562350"/>
          <p14:tracePt t="43214" x="7829550" y="3556000"/>
          <p14:tracePt t="43226" x="7829550" y="3549650"/>
          <p14:tracePt t="43239" x="7835900" y="3536950"/>
          <p14:tracePt t="43253" x="7842250" y="3517900"/>
          <p14:tracePt t="43279" x="7848600" y="3498850"/>
          <p14:tracePt t="43292" x="7848600" y="3492500"/>
          <p14:tracePt t="43309" x="7848600" y="3486150"/>
          <p14:tracePt t="43324" x="7848600" y="3479800"/>
          <p14:tracePt t="43342" x="7854950" y="3473450"/>
          <p14:tracePt t="43381" x="7861300" y="3473450"/>
          <p14:tracePt t="43404" x="7867650" y="3473450"/>
          <p14:tracePt t="43420" x="7867650" y="3467100"/>
          <p14:tracePt t="43445" x="7874000" y="3467100"/>
          <p14:tracePt t="43463" x="7886700" y="3467100"/>
          <p14:tracePt t="43463" x="0" y="0"/>
        </p14:tracePtLst>
        <p14:tracePtLst>
          <p14:tracePt t="52581" x="8699500" y="2228850"/>
          <p14:tracePt t="52590" x="8699500" y="2222500"/>
          <p14:tracePt t="52621" x="8699500" y="2216150"/>
          <p14:tracePt t="52638" x="8699500" y="2203450"/>
          <p14:tracePt t="52645" x="8686800" y="2203450"/>
          <p14:tracePt t="52653" x="8667750" y="2184400"/>
          <p14:tracePt t="52666" x="8629650" y="2171700"/>
          <p14:tracePt t="52678" x="8591550" y="2152650"/>
          <p14:tracePt t="52692" x="8553450" y="2139950"/>
          <p14:tracePt t="52705" x="8464550" y="2127250"/>
          <p14:tracePt t="52718" x="8369300" y="2120900"/>
          <p14:tracePt t="52732" x="8312150" y="2120900"/>
          <p14:tracePt t="52745" x="8178800" y="2120900"/>
          <p14:tracePt t="52761" x="8058150" y="2120900"/>
          <p14:tracePt t="52772" x="7994650" y="2120900"/>
          <p14:tracePt t="52785" x="7886700" y="2139950"/>
          <p14:tracePt t="52798" x="7797800" y="2178050"/>
          <p14:tracePt t="52812" x="7747000" y="2228850"/>
          <p14:tracePt t="52825" x="7670800" y="2292350"/>
          <p14:tracePt t="52839" x="7613650" y="2368550"/>
          <p14:tracePt t="52852" x="7556500" y="2482850"/>
          <p14:tracePt t="52865" x="7531100" y="2552700"/>
          <p14:tracePt t="52878" x="7480300" y="2711450"/>
          <p14:tracePt t="52892" x="7461250" y="2787650"/>
          <p14:tracePt t="52905" x="7423150" y="2965450"/>
          <p14:tracePt t="52918" x="7391400" y="3117850"/>
          <p14:tracePt t="52933" x="7366000" y="3270250"/>
          <p14:tracePt t="52946" x="7359650" y="3340100"/>
          <p14:tracePt t="52958" x="7353300" y="3479800"/>
          <p14:tracePt t="52972" x="7353300" y="3543300"/>
          <p14:tracePt t="52985" x="7353300" y="3651250"/>
          <p14:tracePt t="52998" x="7353300" y="3771900"/>
          <p14:tracePt t="53012" x="7359650" y="3816350"/>
          <p14:tracePt t="53025" x="7378700" y="3930650"/>
          <p14:tracePt t="53039" x="7410450" y="4025900"/>
          <p14:tracePt t="53052" x="7435850" y="4070350"/>
          <p14:tracePt t="53065" x="7493000" y="4165600"/>
          <p14:tracePt t="53078" x="7550150" y="4203700"/>
          <p14:tracePt t="53094" x="7626350" y="4241800"/>
          <p14:tracePt t="53105" x="7670800" y="4254500"/>
          <p14:tracePt t="53121" x="7747000" y="4260850"/>
          <p14:tracePt t="53131" x="7785100" y="4260850"/>
          <p14:tracePt t="53145" x="7886700" y="4260850"/>
          <p14:tracePt t="53158" x="7988300" y="4260850"/>
          <p14:tracePt t="53172" x="8026400" y="4260850"/>
          <p14:tracePt t="53185" x="8159750" y="4235450"/>
          <p14:tracePt t="53198" x="8261350" y="4191000"/>
          <p14:tracePt t="53213" x="8382000" y="4114800"/>
          <p14:tracePt t="53225" x="8445500" y="4076700"/>
          <p14:tracePt t="53238" x="8553450" y="4000500"/>
          <p14:tracePt t="53253" x="8674100" y="3905250"/>
          <p14:tracePt t="53265" x="8712200" y="3867150"/>
          <p14:tracePt t="53278" x="8782050" y="3778250"/>
          <p14:tracePt t="53292" x="8820150" y="3721100"/>
          <p14:tracePt t="53293" x="8845550" y="3676650"/>
          <p14:tracePt t="53308" x="8877300" y="3632200"/>
          <p14:tracePt t="53318" x="8915400" y="3543300"/>
          <p14:tracePt t="53332" x="8934450" y="3486150"/>
          <p14:tracePt t="53345" x="8953500" y="3371850"/>
          <p14:tracePt t="53358" x="8978900" y="3232150"/>
          <p14:tracePt t="53371" x="9004300" y="3143250"/>
          <p14:tracePt t="53385" x="9017000" y="2990850"/>
          <p14:tracePt t="53399" x="9017000" y="2832100"/>
          <p14:tracePt t="53412" x="9017000" y="2755900"/>
          <p14:tracePt t="53425" x="9017000" y="2622550"/>
          <p14:tracePt t="53438" x="9017000" y="2451100"/>
          <p14:tracePt t="53452" x="9017000" y="2374900"/>
          <p14:tracePt t="53452" x="9017000" y="2286000"/>
          <p14:tracePt t="53465" x="9017000" y="2203450"/>
          <p14:tracePt t="53478" x="8997950" y="2057400"/>
          <p14:tracePt t="53493" x="8953500" y="1924050"/>
          <p14:tracePt t="53505" x="8940800" y="1860550"/>
          <p14:tracePt t="53518" x="8902700" y="1765300"/>
          <p14:tracePt t="53532" x="8890000" y="1727200"/>
          <p14:tracePt t="53545" x="8858250" y="1663700"/>
          <p14:tracePt t="53559" x="8813800" y="1587500"/>
          <p14:tracePt t="53572" x="8794750" y="1555750"/>
          <p14:tracePt t="53585" x="8737600" y="1485900"/>
          <p14:tracePt t="53598" x="8680450" y="1435100"/>
          <p14:tracePt t="53612" x="8655050" y="1422400"/>
          <p14:tracePt t="53625" x="8591550" y="1397000"/>
          <p14:tracePt t="53640" x="8502650" y="1384300"/>
          <p14:tracePt t="53652" x="8451850" y="1377950"/>
          <p14:tracePt t="53653" x="8407400" y="1377950"/>
          <p14:tracePt t="53666" x="8350250" y="1377950"/>
          <p14:tracePt t="53678" x="8248650" y="1377950"/>
          <p14:tracePt t="53692" x="8197850" y="1384300"/>
          <p14:tracePt t="53694" x="8140700" y="1397000"/>
          <p14:tracePt t="53705" x="8083550" y="1409700"/>
          <p14:tracePt t="53718" x="7981950" y="1435100"/>
          <p14:tracePt t="53732" x="7931150" y="1460500"/>
          <p14:tracePt t="53746" x="7842250" y="1498600"/>
          <p14:tracePt t="53759" x="7747000" y="1555750"/>
          <p14:tracePt t="53771" x="7708900" y="1587500"/>
          <p14:tracePt t="53785" x="7626350" y="1676400"/>
          <p14:tracePt t="53798" x="7562850" y="1803400"/>
          <p14:tracePt t="53811" x="7537450" y="1854200"/>
          <p14:tracePt t="53825" x="7505700" y="2000250"/>
          <p14:tracePt t="53839" x="7454900" y="2146300"/>
          <p14:tracePt t="53853" x="7404100" y="2330450"/>
          <p14:tracePt t="53865" x="7397750" y="2425700"/>
          <p14:tracePt t="53880" x="7366000" y="2616200"/>
          <p14:tracePt t="53892" x="7353300" y="2705100"/>
          <p14:tracePt t="53905" x="7346950" y="2863850"/>
          <p14:tracePt t="53918" x="7346950" y="3016250"/>
          <p14:tracePt t="53932" x="7346950" y="3079750"/>
          <p14:tracePt t="53946" x="7346950" y="3194050"/>
          <p14:tracePt t="53958" x="7359650" y="3289300"/>
          <p14:tracePt t="53973" x="7378700" y="3390900"/>
          <p14:tracePt t="53985" x="7385050" y="3460750"/>
          <p14:tracePt t="53999" x="7416800" y="3556000"/>
          <p14:tracePt t="54012" x="7429500" y="3600450"/>
          <p14:tracePt t="54013" x="7448550" y="3638550"/>
          <p14:tracePt t="54025" x="7467600" y="3676650"/>
          <p14:tracePt t="54038" x="7505700" y="3740150"/>
          <p14:tracePt t="54052" x="7518400" y="3759200"/>
          <p14:tracePt t="54054" x="7537450" y="3778250"/>
          <p14:tracePt t="54065" x="7556500" y="3790950"/>
          <p14:tracePt t="54078" x="7607300" y="3816350"/>
          <p14:tracePt t="54092" x="7645400" y="3835400"/>
          <p14:tracePt t="54105" x="7753350" y="3860800"/>
          <p14:tracePt t="54119" x="7880350" y="3873500"/>
          <p14:tracePt t="54132" x="7950200" y="3879850"/>
          <p14:tracePt t="54146" x="8096250" y="3905250"/>
          <p14:tracePt t="54159" x="8255000" y="3905250"/>
          <p14:tracePt t="54172" x="8318500" y="3905250"/>
          <p14:tracePt t="54185" x="8439150" y="3905250"/>
          <p14:tracePt t="54198" x="8559800" y="3886200"/>
          <p14:tracePt t="54213" x="8661400" y="3841750"/>
          <p14:tracePt t="54225" x="8693150" y="3810000"/>
          <p14:tracePt t="54238" x="8763000" y="3727450"/>
          <p14:tracePt t="54252" x="8782050" y="3683000"/>
          <p14:tracePt t="54254" x="8801100" y="3625850"/>
          <p14:tracePt t="54265" x="8832850" y="3562350"/>
          <p14:tracePt t="54278" x="8858250" y="3416300"/>
          <p14:tracePt t="54291" x="8864600" y="3346450"/>
          <p14:tracePt t="54306" x="8883650" y="3213100"/>
          <p14:tracePt t="54318" x="8890000" y="3073400"/>
          <p14:tracePt t="54332" x="8896350" y="3009900"/>
          <p14:tracePt t="54345" x="8896350" y="2857500"/>
          <p14:tracePt t="54358" x="8896350" y="2705100"/>
          <p14:tracePt t="54373" x="8883650" y="2520950"/>
          <p14:tracePt t="54385" x="8851900" y="2413000"/>
          <p14:tracePt t="54400" x="8801100" y="2228850"/>
          <p14:tracePt t="54412" x="8769350" y="2146300"/>
          <p14:tracePt t="54413" x="8737600" y="2076450"/>
          <p14:tracePt t="54425" x="8693150" y="1987550"/>
          <p14:tracePt t="54438" x="8585200" y="1816100"/>
          <p14:tracePt t="54452" x="8534400" y="1752600"/>
          <p14:tracePt t="54453" x="8477250" y="1689100"/>
          <p14:tracePt t="54465" x="8426450" y="1631950"/>
          <p14:tracePt t="54478" x="8324850" y="1543050"/>
          <p14:tracePt t="54494" x="8223250" y="1485900"/>
          <p14:tracePt t="54505" x="8178800" y="1466850"/>
          <p14:tracePt t="54518" x="8115300" y="1454150"/>
          <p14:tracePt t="54531" x="8083550" y="1454150"/>
          <p14:tracePt t="54545" x="8045450" y="1454150"/>
          <p14:tracePt t="54560" x="7969250" y="1466850"/>
          <p14:tracePt t="54574" x="7867650" y="1543050"/>
          <p14:tracePt t="54585" x="7835900" y="1581150"/>
          <p14:tracePt t="54598" x="7734300" y="1708150"/>
          <p14:tracePt t="54612" x="7696200" y="1790700"/>
          <p14:tracePt t="54613" x="7658100" y="1866900"/>
          <p14:tracePt t="54625" x="7620000" y="1981200"/>
          <p14:tracePt t="54641" x="7537450" y="2247900"/>
          <p14:tracePt t="54652" x="7499350" y="2400300"/>
          <p14:tracePt t="54666" x="7467600" y="2686050"/>
          <p14:tracePt t="54678" x="7454900" y="2908300"/>
          <p14:tracePt t="54692" x="7454900" y="3028950"/>
          <p14:tracePt t="54705" x="7454900" y="3238500"/>
          <p14:tracePt t="54718" x="7454900" y="3403600"/>
          <p14:tracePt t="54731" x="7461250" y="3486150"/>
          <p14:tracePt t="54746" x="7493000" y="3619500"/>
          <p14:tracePt t="54760" x="7537450" y="3733800"/>
          <p14:tracePt t="54771" x="7562850" y="3797300"/>
          <p14:tracePt t="54772" x="7588250" y="3829050"/>
          <p14:tracePt t="54785" x="7620000" y="3873500"/>
          <p14:tracePt t="54798" x="7658100" y="3917950"/>
          <p14:tracePt t="54812" x="7702550" y="3949700"/>
          <p14:tracePt t="54813" x="7747000" y="3962400"/>
          <p14:tracePt t="54825" x="7797800" y="3981450"/>
          <p14:tracePt t="54840" x="7918450" y="3987800"/>
          <p14:tracePt t="54852" x="8001000" y="3987800"/>
          <p14:tracePt t="54865" x="8153400" y="3962400"/>
          <p14:tracePt t="54878" x="8280400" y="3892550"/>
          <p14:tracePt t="54892" x="8343900" y="3848100"/>
          <p14:tracePt t="54905" x="8413750" y="3759200"/>
          <p14:tracePt t="54918" x="8451850" y="3676650"/>
          <p14:tracePt t="54934" x="8470900" y="3581400"/>
          <p14:tracePt t="54945" x="8489950" y="3517900"/>
          <p14:tracePt t="54958" x="8496300" y="3429000"/>
          <p14:tracePt t="54972" x="8496300" y="3390900"/>
          <p14:tracePt t="54973" x="8502650" y="3340100"/>
          <p14:tracePt t="54985" x="8502650" y="3295650"/>
          <p14:tracePt t="54998" x="8502650" y="3200400"/>
          <p14:tracePt t="55013" x="8502650" y="3149600"/>
          <p14:tracePt t="55025" x="8502650" y="3130550"/>
          <p14:tracePt t="55038" x="8502650" y="3098800"/>
          <p14:tracePt t="55052" x="8502650" y="3086100"/>
          <p14:tracePt t="55065" x="8502650" y="3073400"/>
          <p14:tracePt t="55078" x="8502650" y="3067050"/>
          <p14:tracePt t="55093" x="8502650" y="3060700"/>
          <p14:tracePt t="55105" x="8502650" y="3054350"/>
          <p14:tracePt t="55118" x="8496300" y="3054350"/>
          <p14:tracePt t="55182" x="0" y="0"/>
        </p14:tracePtLst>
        <p14:tracePtLst>
          <p14:tracePt t="57629" x="5626100" y="1733550"/>
          <p14:tracePt t="57662" x="5626100" y="1727200"/>
          <p14:tracePt t="57669" x="5626100" y="1714500"/>
          <p14:tracePt t="57678" x="5594350" y="1695450"/>
          <p14:tracePt t="57692" x="5537200" y="1670050"/>
          <p14:tracePt t="57705" x="5429250" y="1619250"/>
          <p14:tracePt t="57718" x="5264150" y="1568450"/>
          <p14:tracePt t="57731" x="5168900" y="1543050"/>
          <p14:tracePt t="57746" x="4902200" y="1492250"/>
          <p14:tracePt t="57759" x="4572000" y="1441450"/>
          <p14:tracePt t="57771" x="4419600" y="1416050"/>
          <p14:tracePt t="57785" x="4089400" y="1416050"/>
          <p14:tracePt t="57798" x="3797300" y="1416050"/>
          <p14:tracePt t="57813" x="3517900" y="1416050"/>
          <p14:tracePt t="57825" x="3397250" y="1416050"/>
          <p14:tracePt t="57839" x="3149600" y="1447800"/>
          <p14:tracePt t="57851" x="3073400" y="1473200"/>
          <p14:tracePt t="57865" x="2895600" y="1530350"/>
          <p14:tracePt t="57878" x="2755900" y="1581150"/>
          <p14:tracePt t="57891" x="2679700" y="1625600"/>
          <p14:tracePt t="57905" x="2457450" y="1733550"/>
          <p14:tracePt t="57918" x="2324100" y="1828800"/>
          <p14:tracePt t="57932" x="2260600" y="1873250"/>
          <p14:tracePt t="57946" x="2146300" y="1981200"/>
          <p14:tracePt t="57949" x="2095500" y="2019300"/>
          <p14:tracePt t="57959" x="2044700" y="2070100"/>
          <p14:tracePt t="57971" x="2012950" y="2114550"/>
          <p14:tracePt t="57985" x="1955800" y="2209800"/>
          <p14:tracePt t="58000" x="1917700" y="2317750"/>
          <p14:tracePt t="58011" x="1905000" y="2374900"/>
          <p14:tracePt t="58025" x="1911350" y="2501900"/>
          <p14:tracePt t="58038" x="1949450" y="2641600"/>
          <p14:tracePt t="58051" x="1981200" y="2698750"/>
          <p14:tracePt t="58053" x="2006600" y="2743200"/>
          <p14:tracePt t="58065" x="2044700" y="2781300"/>
          <p14:tracePt t="58078" x="2120900" y="2838450"/>
          <p14:tracePt t="58092" x="2197100" y="2863850"/>
          <p14:tracePt t="58105" x="2438400" y="2927350"/>
          <p14:tracePt t="58119" x="2730500" y="2971800"/>
          <p14:tracePt t="58131" x="2946400" y="2990850"/>
          <p14:tracePt t="58145" x="3517900" y="3016250"/>
          <p14:tracePt t="58158" x="4102100" y="3016250"/>
          <p14:tracePt t="58171" x="4394200" y="3016250"/>
          <p14:tracePt t="58186" x="4876800" y="3016250"/>
          <p14:tracePt t="58198" x="5226050" y="3016250"/>
          <p14:tracePt t="58213" x="5499100" y="2997200"/>
          <p14:tracePt t="58225" x="5626100" y="2978150"/>
          <p14:tracePt t="58238" x="5797550" y="2927350"/>
          <p14:tracePt t="58252" x="5880100" y="2889250"/>
          <p14:tracePt t="58254" x="5962650" y="2844800"/>
          <p14:tracePt t="58265" x="6019800" y="2813050"/>
          <p14:tracePt t="58278" x="6140450" y="2743200"/>
          <p14:tracePt t="58291" x="6203950" y="2692400"/>
          <p14:tracePt t="58306" x="6305550" y="2622550"/>
          <p14:tracePt t="58318" x="6394450" y="2527300"/>
          <p14:tracePt t="58331" x="6426200" y="2470150"/>
          <p14:tracePt t="58345" x="6489700" y="2368550"/>
          <p14:tracePt t="58358" x="6534150" y="2273300"/>
          <p14:tracePt t="58373" x="6559550" y="2184400"/>
          <p14:tracePt t="58386" x="6565900" y="2127250"/>
          <p14:tracePt t="58399" x="6565900" y="2038350"/>
          <p14:tracePt t="58411" x="6565900" y="1993900"/>
          <p14:tracePt t="58425" x="6546850" y="1898650"/>
          <p14:tracePt t="58438" x="6502400" y="1803400"/>
          <p14:tracePt t="58451" x="6464300" y="1758950"/>
          <p14:tracePt t="58453" x="6438900" y="1714500"/>
          <p14:tracePt t="58465" x="6394450" y="1663700"/>
          <p14:tracePt t="58478" x="6299200" y="1593850"/>
          <p14:tracePt t="58492" x="6172200" y="1498600"/>
          <p14:tracePt t="58505" x="6096000" y="1466850"/>
          <p14:tracePt t="58518" x="5937250" y="1416050"/>
          <p14:tracePt t="58531" x="5816600" y="1377950"/>
          <p14:tracePt t="58545" x="5613400" y="1339850"/>
          <p14:tracePt t="58559" x="5391150" y="1320800"/>
          <p14:tracePt t="58573" x="5200650" y="1301750"/>
          <p14:tracePt t="58585" x="5092700" y="1301750"/>
          <p14:tracePt t="58598" x="4895850" y="1301750"/>
          <p14:tracePt t="58611" x="4794250" y="1301750"/>
          <p14:tracePt t="58612" x="4705350" y="1301750"/>
          <p14:tracePt t="58625" x="4622800" y="1301750"/>
          <p14:tracePt t="58639" x="4464050" y="1346200"/>
          <p14:tracePt t="58652" x="4381500" y="1365250"/>
          <p14:tracePt t="58665" x="4260850" y="1416050"/>
          <p14:tracePt t="58678" x="4152900" y="1460500"/>
          <p14:tracePt t="58691" x="4121150" y="1479550"/>
          <p14:tracePt t="58705" x="4044950" y="1517650"/>
          <p14:tracePt t="58718" x="3987800" y="1543050"/>
          <p14:tracePt t="58731" x="3968750" y="1549400"/>
          <p14:tracePt t="58745" x="3930650" y="1568450"/>
          <p14:tracePt t="58760" x="3911600" y="1581150"/>
          <p14:tracePt t="58785" x="3905250" y="1587500"/>
          <p14:tracePt t="58785" x="0" y="0"/>
        </p14:tracePtLst>
      </p14:laserTraceLst>
    </p:ext>
  </p:extLs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68F60-BADD-4B9F-ACB1-11D04BC86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736" y="17616"/>
            <a:ext cx="11040373" cy="484748"/>
          </a:xfrm>
          <a:solidFill>
            <a:schemeClr val="bg1"/>
          </a:solidFill>
        </p:spPr>
        <p:txBody>
          <a:bodyPr/>
          <a:lstStyle/>
          <a:p>
            <a:r>
              <a:rPr lang="en-US" dirty="0"/>
              <a:t>Fit to physical models</a:t>
            </a:r>
          </a:p>
        </p:txBody>
      </p:sp>
      <p:grpSp>
        <p:nvGrpSpPr>
          <p:cNvPr id="4" name="Group 15">
            <a:extLst>
              <a:ext uri="{FF2B5EF4-FFF2-40B4-BE49-F238E27FC236}">
                <a16:creationId xmlns:a16="http://schemas.microsoft.com/office/drawing/2014/main" id="{C3D1B09A-D7EF-4A4A-B721-9028DA231DEE}"/>
              </a:ext>
            </a:extLst>
          </p:cNvPr>
          <p:cNvGrpSpPr>
            <a:grpSpLocks/>
          </p:cNvGrpSpPr>
          <p:nvPr/>
        </p:nvGrpSpPr>
        <p:grpSpPr bwMode="auto">
          <a:xfrm>
            <a:off x="2555978" y="3613729"/>
            <a:ext cx="2347301" cy="2209225"/>
            <a:chOff x="414495" y="4036325"/>
            <a:chExt cx="2348702" cy="2209800"/>
          </a:xfrm>
        </p:grpSpPr>
        <p:pic>
          <p:nvPicPr>
            <p:cNvPr id="5" name="Picture 16" descr="C:\Users\iiv\Documents\Research\BFO-CFO sample\Statistics\figures\Figure 5.jpg">
              <a:extLst>
                <a:ext uri="{FF2B5EF4-FFF2-40B4-BE49-F238E27FC236}">
                  <a16:creationId xmlns:a16="http://schemas.microsoft.com/office/drawing/2014/main" id="{A84BEAE6-463C-490B-9F29-82AD0DBC07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" r="49754"/>
            <a:stretch>
              <a:fillRect/>
            </a:stretch>
          </p:blipFill>
          <p:spPr bwMode="auto">
            <a:xfrm>
              <a:off x="414495" y="4036325"/>
              <a:ext cx="2348702" cy="2209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2C7E8D1-3F5D-44B6-8992-5E5F179579A3}"/>
                </a:ext>
              </a:extLst>
            </p:cNvPr>
            <p:cNvSpPr/>
            <p:nvPr/>
          </p:nvSpPr>
          <p:spPr>
            <a:xfrm>
              <a:off x="2058110" y="5333312"/>
              <a:ext cx="379541" cy="304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126">
                <a:defRPr/>
              </a:pPr>
              <a:endParaRPr lang="en-US" sz="1799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7" name="Group 18">
            <a:extLst>
              <a:ext uri="{FF2B5EF4-FFF2-40B4-BE49-F238E27FC236}">
                <a16:creationId xmlns:a16="http://schemas.microsoft.com/office/drawing/2014/main" id="{62EDFBBB-6A35-48F0-BA57-6636A9408497}"/>
              </a:ext>
            </a:extLst>
          </p:cNvPr>
          <p:cNvGrpSpPr>
            <a:grpSpLocks/>
          </p:cNvGrpSpPr>
          <p:nvPr/>
        </p:nvGrpSpPr>
        <p:grpSpPr bwMode="auto">
          <a:xfrm>
            <a:off x="5458760" y="3537549"/>
            <a:ext cx="2193354" cy="2285405"/>
            <a:chOff x="3520440" y="4045117"/>
            <a:chExt cx="2194560" cy="2286000"/>
          </a:xfrm>
        </p:grpSpPr>
        <p:pic>
          <p:nvPicPr>
            <p:cNvPr id="8" name="Picture 3" descr="C:\Users\iiv\Documents\Research\BFO-CFO sample\Statistics\figures\Figure 5.jpg">
              <a:extLst>
                <a:ext uri="{FF2B5EF4-FFF2-40B4-BE49-F238E27FC236}">
                  <a16:creationId xmlns:a16="http://schemas.microsoft.com/office/drawing/2014/main" id="{C68D9480-7AB7-4D2C-BC84-490A9C4169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994" r="4620"/>
            <a:stretch>
              <a:fillRect/>
            </a:stretch>
          </p:blipFill>
          <p:spPr bwMode="auto">
            <a:xfrm>
              <a:off x="3520440" y="4045117"/>
              <a:ext cx="2194560" cy="2286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D52203E-06B0-44A8-85D7-A21ACA7615BC}"/>
                </a:ext>
              </a:extLst>
            </p:cNvPr>
            <p:cNvSpPr/>
            <p:nvPr/>
          </p:nvSpPr>
          <p:spPr>
            <a:xfrm>
              <a:off x="5105224" y="5478629"/>
              <a:ext cx="381110" cy="304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126">
                <a:defRPr/>
              </a:pPr>
              <a:endParaRPr lang="en-US" sz="1799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0" name="Group 21">
            <a:extLst>
              <a:ext uri="{FF2B5EF4-FFF2-40B4-BE49-F238E27FC236}">
                <a16:creationId xmlns:a16="http://schemas.microsoft.com/office/drawing/2014/main" id="{D1EC21B7-DEA6-412A-9775-808A0F556E04}"/>
              </a:ext>
            </a:extLst>
          </p:cNvPr>
          <p:cNvGrpSpPr>
            <a:grpSpLocks/>
          </p:cNvGrpSpPr>
          <p:nvPr/>
        </p:nvGrpSpPr>
        <p:grpSpPr bwMode="auto">
          <a:xfrm>
            <a:off x="8193312" y="3575639"/>
            <a:ext cx="2388565" cy="2247315"/>
            <a:chOff x="6562876" y="4000500"/>
            <a:chExt cx="2389359" cy="2247900"/>
          </a:xfrm>
        </p:grpSpPr>
        <p:pic>
          <p:nvPicPr>
            <p:cNvPr id="11" name="Picture 5" descr="C:\Users\iiv\Documents\Research\BFO-CFO sample\Statistics\figures\Figure 5 - Copy.jpg">
              <a:extLst>
                <a:ext uri="{FF2B5EF4-FFF2-40B4-BE49-F238E27FC236}">
                  <a16:creationId xmlns:a16="http://schemas.microsoft.com/office/drawing/2014/main" id="{010AB365-D458-473D-A363-6EC0407E480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62876" y="4000500"/>
              <a:ext cx="2389359" cy="2247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A14D137-AD50-4976-87D9-26BEEF9ED900}"/>
                </a:ext>
              </a:extLst>
            </p:cNvPr>
            <p:cNvSpPr/>
            <p:nvPr/>
          </p:nvSpPr>
          <p:spPr>
            <a:xfrm>
              <a:off x="8140965" y="5334000"/>
              <a:ext cx="381027" cy="304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126">
                <a:defRPr/>
              </a:pPr>
              <a:endParaRPr lang="en-US" sz="1799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3" name="Group 24">
            <a:extLst>
              <a:ext uri="{FF2B5EF4-FFF2-40B4-BE49-F238E27FC236}">
                <a16:creationId xmlns:a16="http://schemas.microsoft.com/office/drawing/2014/main" id="{55547448-8FD8-4AB3-9767-49657A210D1D}"/>
              </a:ext>
            </a:extLst>
          </p:cNvPr>
          <p:cNvGrpSpPr>
            <a:grpSpLocks/>
          </p:cNvGrpSpPr>
          <p:nvPr/>
        </p:nvGrpSpPr>
        <p:grpSpPr bwMode="auto">
          <a:xfrm>
            <a:off x="7910810" y="1136286"/>
            <a:ext cx="2440939" cy="2285405"/>
            <a:chOff x="6380637" y="1076325"/>
            <a:chExt cx="2441744" cy="2286000"/>
          </a:xfrm>
        </p:grpSpPr>
        <p:pic>
          <p:nvPicPr>
            <p:cNvPr id="14" name="Picture 4" descr="C:\Users\iiv\Documents\Research\BFO-CFO sample\Statistics\figures\Figure 5 - Copy - Copy.jpg">
              <a:extLst>
                <a:ext uri="{FF2B5EF4-FFF2-40B4-BE49-F238E27FC236}">
                  <a16:creationId xmlns:a16="http://schemas.microsoft.com/office/drawing/2014/main" id="{D0A64690-7D42-4319-A6B2-E790715840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80637" y="1076325"/>
              <a:ext cx="2441744" cy="2286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31213BC-D9D4-43BB-AFB2-B6DEB4C91036}"/>
                </a:ext>
              </a:extLst>
            </p:cNvPr>
            <p:cNvSpPr/>
            <p:nvPr/>
          </p:nvSpPr>
          <p:spPr>
            <a:xfrm>
              <a:off x="8071441" y="2438400"/>
              <a:ext cx="381026" cy="304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126">
                <a:defRPr/>
              </a:pPr>
              <a:endParaRPr lang="en-US" sz="1799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6" name="TextBox 27">
            <a:extLst>
              <a:ext uri="{FF2B5EF4-FFF2-40B4-BE49-F238E27FC236}">
                <a16:creationId xmlns:a16="http://schemas.microsoft.com/office/drawing/2014/main" id="{6EF04221-CF13-42FB-A9EC-5DA7E5232E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26585" y="947425"/>
            <a:ext cx="1355372" cy="3697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914126" eaLnBrk="1" hangingPunct="1"/>
            <a:r>
              <a:rPr lang="en-US" altLang="en-US" sz="1799" i="1">
                <a:solidFill>
                  <a:srgbClr val="4A9C75"/>
                </a:solidFill>
                <a:cs typeface="Arial" panose="020B0604020202020204" pitchFamily="34" charset="0"/>
              </a:rPr>
              <a:t>BEI</a:t>
            </a:r>
            <a:r>
              <a:rPr lang="en-US" altLang="en-US" sz="1799" i="1" baseline="-25000">
                <a:solidFill>
                  <a:srgbClr val="4A9C75"/>
                </a:solidFill>
                <a:cs typeface="Arial" panose="020B0604020202020204" pitchFamily="34" charset="0"/>
              </a:rPr>
              <a:t>2 </a:t>
            </a:r>
            <a:r>
              <a:rPr lang="en-US" altLang="en-US" sz="1799" i="1">
                <a:solidFill>
                  <a:srgbClr val="4A9C75"/>
                </a:solidFill>
                <a:cs typeface="Arial" panose="020B0604020202020204" pitchFamily="34" charset="0"/>
              </a:rPr>
              <a:t>to FN</a:t>
            </a:r>
          </a:p>
        </p:txBody>
      </p:sp>
      <p:sp>
        <p:nvSpPr>
          <p:cNvPr id="17" name="TextBox 28">
            <a:extLst>
              <a:ext uri="{FF2B5EF4-FFF2-40B4-BE49-F238E27FC236}">
                <a16:creationId xmlns:a16="http://schemas.microsoft.com/office/drawing/2014/main" id="{B25B5FA8-ACB5-413E-B483-6A4FB9F289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3593" y="3337577"/>
            <a:ext cx="1288714" cy="3697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914126" eaLnBrk="1" hangingPunct="1"/>
            <a:r>
              <a:rPr lang="en-US" altLang="en-US" sz="1799" i="1">
                <a:solidFill>
                  <a:srgbClr val="4A9C75"/>
                </a:solidFill>
                <a:cs typeface="Arial" panose="020B0604020202020204" pitchFamily="34" charset="0"/>
              </a:rPr>
              <a:t>BEI</a:t>
            </a:r>
            <a:r>
              <a:rPr lang="en-US" altLang="en-US" sz="1799" i="1" baseline="-25000">
                <a:solidFill>
                  <a:srgbClr val="4A9C75"/>
                </a:solidFill>
                <a:cs typeface="Arial" panose="020B0604020202020204" pitchFamily="34" charset="0"/>
              </a:rPr>
              <a:t>4 </a:t>
            </a:r>
            <a:r>
              <a:rPr lang="en-US" altLang="en-US" sz="1799" i="1">
                <a:solidFill>
                  <a:srgbClr val="4A9C75"/>
                </a:solidFill>
                <a:cs typeface="Arial" panose="020B0604020202020204" pitchFamily="34" charset="0"/>
              </a:rPr>
              <a:t>to PF</a:t>
            </a:r>
          </a:p>
        </p:txBody>
      </p:sp>
      <p:sp>
        <p:nvSpPr>
          <p:cNvPr id="18" name="TextBox 29">
            <a:extLst>
              <a:ext uri="{FF2B5EF4-FFF2-40B4-BE49-F238E27FC236}">
                <a16:creationId xmlns:a16="http://schemas.microsoft.com/office/drawing/2014/main" id="{795BDC81-236C-41B0-B29C-AF3E219AC8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51123" y="3343923"/>
            <a:ext cx="1355372" cy="3682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914126" eaLnBrk="1" hangingPunct="1"/>
            <a:r>
              <a:rPr lang="en-US" altLang="en-US" sz="1799" i="1">
                <a:solidFill>
                  <a:srgbClr val="4A9C75"/>
                </a:solidFill>
                <a:cs typeface="Arial" panose="020B0604020202020204" pitchFamily="34" charset="0"/>
              </a:rPr>
              <a:t>BEI</a:t>
            </a:r>
            <a:r>
              <a:rPr lang="en-US" altLang="en-US" sz="1799" i="1" baseline="-25000">
                <a:solidFill>
                  <a:srgbClr val="4A9C75"/>
                </a:solidFill>
                <a:cs typeface="Arial" panose="020B0604020202020204" pitchFamily="34" charset="0"/>
              </a:rPr>
              <a:t>4 </a:t>
            </a:r>
            <a:r>
              <a:rPr lang="en-US" altLang="en-US" sz="1799" i="1">
                <a:solidFill>
                  <a:srgbClr val="4A9C75"/>
                </a:solidFill>
                <a:cs typeface="Arial" panose="020B0604020202020204" pitchFamily="34" charset="0"/>
              </a:rPr>
              <a:t>to FN</a:t>
            </a:r>
          </a:p>
        </p:txBody>
      </p:sp>
      <p:sp>
        <p:nvSpPr>
          <p:cNvPr id="19" name="TextBox 30">
            <a:extLst>
              <a:ext uri="{FF2B5EF4-FFF2-40B4-BE49-F238E27FC236}">
                <a16:creationId xmlns:a16="http://schemas.microsoft.com/office/drawing/2014/main" id="{EADA1177-ADAC-44BD-8866-4029ED85C0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26585" y="3343923"/>
            <a:ext cx="1355372" cy="3682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914126" eaLnBrk="1" hangingPunct="1"/>
            <a:r>
              <a:rPr lang="en-US" altLang="en-US" sz="1799" i="1">
                <a:solidFill>
                  <a:srgbClr val="4A9C75"/>
                </a:solidFill>
                <a:cs typeface="Arial" panose="020B0604020202020204" pitchFamily="34" charset="0"/>
              </a:rPr>
              <a:t>BEI</a:t>
            </a:r>
            <a:r>
              <a:rPr lang="en-US" altLang="en-US" sz="1799" i="1" baseline="-25000">
                <a:solidFill>
                  <a:srgbClr val="4A9C75"/>
                </a:solidFill>
                <a:cs typeface="Arial" panose="020B0604020202020204" pitchFamily="34" charset="0"/>
              </a:rPr>
              <a:t>3 </a:t>
            </a:r>
            <a:r>
              <a:rPr lang="en-US" altLang="en-US" sz="1799" i="1">
                <a:solidFill>
                  <a:srgbClr val="4A9C75"/>
                </a:solidFill>
                <a:cs typeface="Arial" panose="020B0604020202020204" pitchFamily="34" charset="0"/>
              </a:rPr>
              <a:t>to FN</a:t>
            </a:r>
          </a:p>
        </p:txBody>
      </p:sp>
      <p:pic>
        <p:nvPicPr>
          <p:cNvPr id="20" name="Picture 4">
            <a:extLst>
              <a:ext uri="{FF2B5EF4-FFF2-40B4-BE49-F238E27FC236}">
                <a16:creationId xmlns:a16="http://schemas.microsoft.com/office/drawing/2014/main" id="{B103CEE0-6C64-4F50-8665-718E8ADC4F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68" b="-1076"/>
          <a:stretch>
            <a:fillRect/>
          </a:stretch>
        </p:blipFill>
        <p:spPr bwMode="auto">
          <a:xfrm>
            <a:off x="3001950" y="1496557"/>
            <a:ext cx="4532719" cy="191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32">
            <a:extLst>
              <a:ext uri="{FF2B5EF4-FFF2-40B4-BE49-F238E27FC236}">
                <a16:creationId xmlns:a16="http://schemas.microsoft.com/office/drawing/2014/main" id="{56A749FD-A493-4105-8EE2-B2C2C0C7D7AB}"/>
              </a:ext>
            </a:extLst>
          </p:cNvPr>
          <p:cNvSpPr txBox="1">
            <a:spLocks noChangeArrowheads="1"/>
          </p:cNvSpPr>
          <p:nvPr/>
        </p:nvSpPr>
        <p:spPr bwMode="auto">
          <a:xfrm rot="18106093">
            <a:off x="4021230" y="709139"/>
            <a:ext cx="1021167" cy="5230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defTabSz="914126" eaLnBrk="1" hangingPunct="1"/>
            <a:r>
              <a:rPr lang="en-US" alt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Fowler-</a:t>
            </a:r>
          </a:p>
          <a:p>
            <a:pPr algn="ctr" defTabSz="914126" eaLnBrk="1" hangingPunct="1"/>
            <a:r>
              <a:rPr lang="en-US" altLang="en-US" sz="1400" dirty="0" err="1">
                <a:solidFill>
                  <a:srgbClr val="000000"/>
                </a:solidFill>
                <a:cs typeface="Arial" panose="020B0604020202020204" pitchFamily="34" charset="0"/>
              </a:rPr>
              <a:t>Nordheim</a:t>
            </a:r>
            <a:endParaRPr lang="en-US" altLang="en-US" sz="1400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22" name="TextBox 33">
            <a:extLst>
              <a:ext uri="{FF2B5EF4-FFF2-40B4-BE49-F238E27FC236}">
                <a16:creationId xmlns:a16="http://schemas.microsoft.com/office/drawing/2014/main" id="{39EF7ED8-BD4D-4C0E-81D8-406673C44750}"/>
              </a:ext>
            </a:extLst>
          </p:cNvPr>
          <p:cNvSpPr txBox="1">
            <a:spLocks noChangeArrowheads="1"/>
          </p:cNvSpPr>
          <p:nvPr/>
        </p:nvSpPr>
        <p:spPr bwMode="auto">
          <a:xfrm rot="18106093">
            <a:off x="5520716" y="940382"/>
            <a:ext cx="939436" cy="3076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defTabSz="914126" eaLnBrk="1" hangingPunct="1"/>
            <a:r>
              <a:rPr lang="en-US" altLang="en-US" sz="1400">
                <a:solidFill>
                  <a:srgbClr val="000000"/>
                </a:solidFill>
                <a:cs typeface="Arial" panose="020B0604020202020204" pitchFamily="34" charset="0"/>
              </a:rPr>
              <a:t>Schottky</a:t>
            </a:r>
          </a:p>
        </p:txBody>
      </p:sp>
      <p:sp>
        <p:nvSpPr>
          <p:cNvPr id="23" name="TextBox 34">
            <a:extLst>
              <a:ext uri="{FF2B5EF4-FFF2-40B4-BE49-F238E27FC236}">
                <a16:creationId xmlns:a16="http://schemas.microsoft.com/office/drawing/2014/main" id="{6DFEFFE8-0AF1-4F2A-99E1-E1950DEFE026}"/>
              </a:ext>
            </a:extLst>
          </p:cNvPr>
          <p:cNvSpPr txBox="1">
            <a:spLocks noChangeArrowheads="1"/>
          </p:cNvSpPr>
          <p:nvPr/>
        </p:nvSpPr>
        <p:spPr bwMode="auto">
          <a:xfrm rot="18106093">
            <a:off x="4868205" y="822370"/>
            <a:ext cx="820845" cy="5230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defTabSz="914126" eaLnBrk="1" hangingPunct="1"/>
            <a:r>
              <a:rPr lang="en-US" alt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Poole-</a:t>
            </a:r>
          </a:p>
          <a:p>
            <a:pPr algn="ctr" defTabSz="914126" eaLnBrk="1" hangingPunct="1"/>
            <a:r>
              <a:rPr lang="en-US" alt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Frenkel</a:t>
            </a:r>
          </a:p>
        </p:txBody>
      </p:sp>
      <p:sp>
        <p:nvSpPr>
          <p:cNvPr id="24" name="TextBox 35">
            <a:extLst>
              <a:ext uri="{FF2B5EF4-FFF2-40B4-BE49-F238E27FC236}">
                <a16:creationId xmlns:a16="http://schemas.microsoft.com/office/drawing/2014/main" id="{C119E74D-30B5-414C-BEA3-9443C6CDBE2F}"/>
              </a:ext>
            </a:extLst>
          </p:cNvPr>
          <p:cNvSpPr txBox="1">
            <a:spLocks noChangeArrowheads="1"/>
          </p:cNvSpPr>
          <p:nvPr/>
        </p:nvSpPr>
        <p:spPr bwMode="auto">
          <a:xfrm rot="18106093">
            <a:off x="6138713" y="844588"/>
            <a:ext cx="811230" cy="5230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defTabSz="914126" eaLnBrk="1" hangingPunct="1"/>
            <a:r>
              <a:rPr lang="en-US" altLang="en-US" sz="1400">
                <a:solidFill>
                  <a:srgbClr val="000000"/>
                </a:solidFill>
                <a:cs typeface="Arial" panose="020B0604020202020204" pitchFamily="34" charset="0"/>
              </a:rPr>
              <a:t>Mott-</a:t>
            </a:r>
          </a:p>
          <a:p>
            <a:pPr algn="ctr" defTabSz="914126" eaLnBrk="1" hangingPunct="1"/>
            <a:r>
              <a:rPr lang="en-US" altLang="en-US" sz="1400">
                <a:solidFill>
                  <a:srgbClr val="000000"/>
                </a:solidFill>
                <a:cs typeface="Arial" panose="020B0604020202020204" pitchFamily="34" charset="0"/>
              </a:rPr>
              <a:t>Gurney</a:t>
            </a:r>
          </a:p>
        </p:txBody>
      </p:sp>
      <p:sp>
        <p:nvSpPr>
          <p:cNvPr id="25" name="TextBox 36">
            <a:extLst>
              <a:ext uri="{FF2B5EF4-FFF2-40B4-BE49-F238E27FC236}">
                <a16:creationId xmlns:a16="http://schemas.microsoft.com/office/drawing/2014/main" id="{93271D4E-3C0F-45F2-BC12-3449D198A521}"/>
              </a:ext>
            </a:extLst>
          </p:cNvPr>
          <p:cNvSpPr txBox="1">
            <a:spLocks noChangeArrowheads="1"/>
          </p:cNvSpPr>
          <p:nvPr/>
        </p:nvSpPr>
        <p:spPr bwMode="auto">
          <a:xfrm rot="18106093">
            <a:off x="6815671" y="838241"/>
            <a:ext cx="823793" cy="5230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defTabSz="914126" eaLnBrk="1" hangingPunct="1"/>
            <a:r>
              <a:rPr lang="en-US" altLang="en-US" sz="1400">
                <a:solidFill>
                  <a:srgbClr val="000000"/>
                </a:solidFill>
                <a:cs typeface="Arial" panose="020B0604020202020204" pitchFamily="34" charset="0"/>
              </a:rPr>
              <a:t>Child’s </a:t>
            </a:r>
          </a:p>
          <a:p>
            <a:pPr algn="ctr" defTabSz="914126" eaLnBrk="1" hangingPunct="1"/>
            <a:r>
              <a:rPr lang="en-US" altLang="en-US" sz="1400">
                <a:solidFill>
                  <a:srgbClr val="000000"/>
                </a:solidFill>
                <a:cs typeface="Arial" panose="020B0604020202020204" pitchFamily="34" charset="0"/>
              </a:rPr>
              <a:t>Law</a:t>
            </a:r>
          </a:p>
        </p:txBody>
      </p:sp>
      <p:sp>
        <p:nvSpPr>
          <p:cNvPr id="26" name="TextBox 37">
            <a:extLst>
              <a:ext uri="{FF2B5EF4-FFF2-40B4-BE49-F238E27FC236}">
                <a16:creationId xmlns:a16="http://schemas.microsoft.com/office/drawing/2014/main" id="{F7124EC4-26D1-456D-A999-5E215FBDE9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01951" y="898222"/>
            <a:ext cx="1221491" cy="5230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914126" eaLnBrk="1" hangingPunct="1"/>
            <a:r>
              <a:rPr lang="en-US" altLang="en-US" sz="1400">
                <a:solidFill>
                  <a:srgbClr val="000000"/>
                </a:solidFill>
                <a:cs typeface="Arial" panose="020B0604020202020204" pitchFamily="34" charset="0"/>
              </a:rPr>
              <a:t>Mechanism\</a:t>
            </a:r>
          </a:p>
          <a:p>
            <a:pPr defTabSz="914126" eaLnBrk="1" hangingPunct="1"/>
            <a:r>
              <a:rPr lang="en-US" altLang="en-US" sz="1400">
                <a:solidFill>
                  <a:srgbClr val="000000"/>
                </a:solidFill>
                <a:cs typeface="Arial" panose="020B0604020202020204" pitchFamily="34" charset="0"/>
              </a:rPr>
              <a:t>Endmember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1B73345-8E4A-496B-9247-685E6D106209}"/>
              </a:ext>
            </a:extLst>
          </p:cNvPr>
          <p:cNvSpPr/>
          <p:nvPr/>
        </p:nvSpPr>
        <p:spPr>
          <a:xfrm>
            <a:off x="1509738" y="6021339"/>
            <a:ext cx="1060837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cap="small" dirty="0"/>
              <a:t>E. </a:t>
            </a:r>
            <a:r>
              <a:rPr lang="en-US" cap="small" dirty="0" err="1"/>
              <a:t>Strelcov</a:t>
            </a:r>
            <a:r>
              <a:rPr lang="en-US" cap="small" dirty="0"/>
              <a:t>, A. </a:t>
            </a:r>
            <a:r>
              <a:rPr lang="en-US" cap="small" dirty="0" err="1"/>
              <a:t>Belianinov</a:t>
            </a:r>
            <a:r>
              <a:rPr lang="en-US" cap="small" dirty="0"/>
              <a:t>, Y.H. Hsieh, S. Jesse, A.P. </a:t>
            </a:r>
            <a:r>
              <a:rPr lang="en-US" cap="small" dirty="0" err="1"/>
              <a:t>Baddorf</a:t>
            </a:r>
            <a:r>
              <a:rPr lang="en-US" cap="small" dirty="0"/>
              <a:t>, Y.H. Chu</a:t>
            </a:r>
            <a:r>
              <a:rPr lang="en-US" dirty="0"/>
              <a:t>, and </a:t>
            </a:r>
            <a:r>
              <a:rPr lang="en-US" cap="small" dirty="0"/>
              <a:t>S.V. Kalinin</a:t>
            </a:r>
            <a:r>
              <a:rPr lang="en-US" dirty="0"/>
              <a:t>, </a:t>
            </a:r>
            <a:r>
              <a:rPr lang="en-US" i="1" dirty="0"/>
              <a:t>Deep Data Analysis of Conductive Phenomena on Complex Oxide Interfaces: Physics from Data Mining</a:t>
            </a:r>
            <a:r>
              <a:rPr lang="en-US" dirty="0"/>
              <a:t>, ACS Nano </a:t>
            </a:r>
            <a:r>
              <a:rPr lang="en-US" b="1" dirty="0"/>
              <a:t>8</a:t>
            </a:r>
            <a:r>
              <a:rPr lang="en-US" dirty="0"/>
              <a:t>, 6449 (2014).</a:t>
            </a:r>
          </a:p>
        </p:txBody>
      </p:sp>
    </p:spTree>
    <p:extLst>
      <p:ext uri="{BB962C8B-B14F-4D97-AF65-F5344CB8AC3E}">
        <p14:creationId xmlns:p14="http://schemas.microsoft.com/office/powerpoint/2010/main" val="1287519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580"/>
    </mc:Choice>
    <mc:Fallback xmlns="">
      <p:transition spd="slow" advTm="16580"/>
    </mc:Fallback>
  </mc:AlternateContent>
  <p:extLst>
    <p:ext uri="{3A86A75C-4F4B-4683-9AE1-C65F6400EC91}">
      <p14:laserTraceLst xmlns:p14="http://schemas.microsoft.com/office/powerpoint/2010/main">
        <p14:tracePtLst>
          <p14:tracePt t="1940" x="6178550" y="1619250"/>
          <p14:tracePt t="1966" x="6172200" y="1619250"/>
          <p14:tracePt t="1972" x="6146800" y="1612900"/>
          <p14:tracePt t="1980" x="6127750" y="1606550"/>
          <p14:tracePt t="1988" x="6089650" y="1600200"/>
          <p14:tracePt t="1999" x="6064250" y="1593850"/>
          <p14:tracePt t="2014" x="5969000" y="1581150"/>
          <p14:tracePt t="2026" x="5930900" y="1574800"/>
          <p14:tracePt t="2039" x="5822950" y="1562100"/>
          <p14:tracePt t="2053" x="5702300" y="1555750"/>
          <p14:tracePt t="2066" x="5632450" y="1555750"/>
          <p14:tracePt t="2079" x="5454650" y="1555750"/>
          <p14:tracePt t="2092" x="5289550" y="1555750"/>
          <p14:tracePt t="2107" x="5156200" y="1555750"/>
          <p14:tracePt t="2119" x="5080000" y="1555750"/>
          <p14:tracePt t="2133" x="4953000" y="1555750"/>
          <p14:tracePt t="2146" x="4883150" y="1555750"/>
          <p14:tracePt t="2159" x="4749800" y="1555750"/>
          <p14:tracePt t="2173" x="4622800" y="1574800"/>
          <p14:tracePt t="2188" x="4489450" y="1606550"/>
          <p14:tracePt t="2200" x="4438650" y="1631950"/>
          <p14:tracePt t="2213" x="4298950" y="1676400"/>
          <p14:tracePt t="2226" x="4222750" y="1695450"/>
          <p14:tracePt t="2239" x="4076700" y="1739900"/>
          <p14:tracePt t="2252" x="3905250" y="1784350"/>
          <p14:tracePt t="2267" x="3835400" y="1809750"/>
          <p14:tracePt t="2279" x="3695700" y="1854200"/>
          <p14:tracePt t="2293" x="3606800" y="1892300"/>
          <p14:tracePt t="2306" x="3568700" y="1917700"/>
          <p14:tracePt t="2319" x="3511550" y="1974850"/>
          <p14:tracePt t="2333" x="3486150" y="2032000"/>
          <p14:tracePt t="2346" x="3479800" y="2063750"/>
          <p14:tracePt t="2360" x="3479800" y="2139950"/>
          <p14:tracePt t="2373" x="3479800" y="2209800"/>
          <p14:tracePt t="2388" x="3479800" y="2273300"/>
          <p14:tracePt t="2400" x="3486150" y="2292350"/>
          <p14:tracePt t="2413" x="3524250" y="2368550"/>
          <p14:tracePt t="2426" x="3549650" y="2406650"/>
          <p14:tracePt t="2439" x="3613150" y="2501900"/>
          <p14:tracePt t="2452" x="3663950" y="2584450"/>
          <p14:tracePt t="2468" x="3727450" y="2667000"/>
          <p14:tracePt t="2480" x="3771900" y="2717800"/>
          <p14:tracePt t="2493" x="3854450" y="2794000"/>
          <p14:tracePt t="2506" x="3892550" y="2838450"/>
          <p14:tracePt t="2508" x="3930650" y="2870200"/>
          <p14:tracePt t="2519" x="3987800" y="2901950"/>
          <p14:tracePt t="2532" x="4089400" y="2971800"/>
          <p14:tracePt t="2548" x="4191000" y="3016250"/>
          <p14:tracePt t="2559" x="4248150" y="3041650"/>
          <p14:tracePt t="2572" x="4375150" y="3079750"/>
          <p14:tracePt t="2586" x="4451350" y="3086100"/>
          <p14:tracePt t="2599" x="4622800" y="3105150"/>
          <p14:tracePt t="2612" x="4775200" y="3111500"/>
          <p14:tracePt t="2626" x="4864100" y="3111500"/>
          <p14:tracePt t="2640" x="5048250" y="3111500"/>
          <p14:tracePt t="2653" x="5257800" y="3111500"/>
          <p14:tracePt t="2666" x="5359400" y="3111500"/>
          <p14:tracePt t="2679" x="5588000" y="3111500"/>
          <p14:tracePt t="2693" x="5829300" y="3111500"/>
          <p14:tracePt t="2706" x="5937250" y="3111500"/>
          <p14:tracePt t="2719" x="6140450" y="3067050"/>
          <p14:tracePt t="2734" x="6305550" y="3028950"/>
          <p14:tracePt t="2747" x="6375400" y="3009900"/>
          <p14:tracePt t="2749" x="6457950" y="2984500"/>
          <p14:tracePt t="2759" x="6534150" y="2952750"/>
          <p14:tracePt t="2772" x="6648450" y="2882900"/>
          <p14:tracePt t="2786" x="6711950" y="2838450"/>
          <p14:tracePt t="2799" x="6788150" y="2774950"/>
          <p14:tracePt t="2813" x="6851650" y="2711450"/>
          <p14:tracePt t="2826" x="6870700" y="2686050"/>
          <p14:tracePt t="2840" x="6896100" y="2628900"/>
          <p14:tracePt t="2852" x="6902450" y="2565400"/>
          <p14:tracePt t="2866" x="6902450" y="2540000"/>
          <p14:tracePt t="2879" x="6921500" y="2457450"/>
          <p14:tracePt t="2892" x="6921500" y="2381250"/>
          <p14:tracePt t="2906" x="6921500" y="2336800"/>
          <p14:tracePt t="2920" x="6921500" y="2254250"/>
          <p14:tracePt t="2932" x="6921500" y="2165350"/>
          <p14:tracePt t="2946" x="6921500" y="2133600"/>
          <p14:tracePt t="2959" x="6902450" y="2057400"/>
          <p14:tracePt t="2972" x="6870700" y="1993900"/>
          <p14:tracePt t="2986" x="6858000" y="1974850"/>
          <p14:tracePt t="2999" x="6826250" y="1930400"/>
          <p14:tracePt t="3013" x="6775450" y="1879600"/>
          <p14:tracePt t="3026" x="6743700" y="1860550"/>
          <p14:tracePt t="3039" x="6667500" y="1828800"/>
          <p14:tracePt t="3052" x="6565900" y="1790700"/>
          <p14:tracePt t="3068" x="6445250" y="1765300"/>
          <p14:tracePt t="3079" x="6381750" y="1758950"/>
          <p14:tracePt t="3092" x="6254750" y="1739900"/>
          <p14:tracePt t="3107" x="6172200" y="1739900"/>
          <p14:tracePt t="3108" x="6108700" y="1733550"/>
          <p14:tracePt t="3119" x="6051550" y="1720850"/>
          <p14:tracePt t="3132" x="5962650" y="1714500"/>
          <p14:tracePt t="3146" x="5918200" y="1714500"/>
          <p14:tracePt t="3159" x="5861050" y="1714500"/>
          <p14:tracePt t="3159" x="0" y="0"/>
        </p14:tracePtLst>
      </p14:laserTraceLst>
    </p:ext>
  </p:extLs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F4CC8-113B-45A7-9601-A941F87B06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772" y="73890"/>
            <a:ext cx="11045102" cy="484748"/>
          </a:xfrm>
          <a:solidFill>
            <a:schemeClr val="bg1"/>
          </a:solidFill>
        </p:spPr>
        <p:txBody>
          <a:bodyPr/>
          <a:lstStyle/>
          <a:p>
            <a:r>
              <a:rPr lang="en-US" dirty="0"/>
              <a:t>FORC IV workflow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2EFB0C55-E136-4DE4-8CA6-D196DBAF21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6171" y="734701"/>
            <a:ext cx="8989258" cy="58753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0126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680"/>
    </mc:Choice>
    <mc:Fallback xmlns="">
      <p:transition spd="slow" advTm="48680"/>
    </mc:Fallback>
  </mc:AlternateContent>
  <p:extLst>
    <p:ext uri="{3A86A75C-4F4B-4683-9AE1-C65F6400EC91}">
      <p14:laserTraceLst xmlns:p14="http://schemas.microsoft.com/office/powerpoint/2010/main">
        <p14:tracePtLst>
          <p14:tracePt t="2657" x="3708400" y="1060450"/>
          <p14:tracePt t="2777" x="3695700" y="1047750"/>
          <p14:tracePt t="2783" x="3683000" y="1041400"/>
          <p14:tracePt t="2791" x="3676650" y="1035050"/>
          <p14:tracePt t="2805" x="3651250" y="1028700"/>
          <p14:tracePt t="2818" x="3594100" y="996950"/>
          <p14:tracePt t="2831" x="3505200" y="965200"/>
          <p14:tracePt t="2847" x="3390900" y="933450"/>
          <p14:tracePt t="2858" x="3333750" y="933450"/>
          <p14:tracePt t="2871" x="3213100" y="920750"/>
          <p14:tracePt t="2885" x="3162300" y="920750"/>
          <p14:tracePt t="2898" x="3073400" y="920750"/>
          <p14:tracePt t="2911" x="3016250" y="920750"/>
          <p14:tracePt t="2925" x="3003550" y="920750"/>
          <p14:tracePt t="2939" x="2940050" y="927100"/>
          <p14:tracePt t="2951" x="2889250" y="965200"/>
          <p14:tracePt t="2965" x="2857500" y="990600"/>
          <p14:tracePt t="2979" x="2819400" y="1022350"/>
          <p14:tracePt t="2992" x="2768600" y="1085850"/>
          <p14:tracePt t="3005" x="2755900" y="1098550"/>
          <p14:tracePt t="3018" x="2705100" y="1168400"/>
          <p14:tracePt t="3034" x="2673350" y="1219200"/>
          <p14:tracePt t="3045" x="2660650" y="1250950"/>
          <p14:tracePt t="3059" x="2641600" y="1289050"/>
          <p14:tracePt t="3072" x="2616200" y="1333500"/>
          <p14:tracePt t="3085" x="2616200" y="1352550"/>
          <p14:tracePt t="3098" x="2597150" y="1403350"/>
          <p14:tracePt t="3112" x="2597150" y="1454150"/>
          <p14:tracePt t="3125" x="2597150" y="1479550"/>
          <p14:tracePt t="3138" x="2597150" y="1511300"/>
          <p14:tracePt t="3153" x="2597150" y="1549400"/>
          <p14:tracePt t="3165" x="2603500" y="1568450"/>
          <p14:tracePt t="3178" x="2622550" y="1612900"/>
          <p14:tracePt t="3191" x="2647950" y="1670050"/>
          <p14:tracePt t="3205" x="2660650" y="1689100"/>
          <p14:tracePt t="3219" x="2705100" y="1752600"/>
          <p14:tracePt t="3231" x="2749550" y="1790700"/>
          <p14:tracePt t="3245" x="2781300" y="1816100"/>
          <p14:tracePt t="3260" x="2870200" y="1879600"/>
          <p14:tracePt t="3271" x="2965450" y="1917700"/>
          <p14:tracePt t="3285" x="3016250" y="1949450"/>
          <p14:tracePt t="3298" x="3130550" y="1981200"/>
          <p14:tracePt t="3313" x="3263900" y="2019300"/>
          <p14:tracePt t="3325" x="3321050" y="2044700"/>
          <p14:tracePt t="3339" x="3448050" y="2076450"/>
          <p14:tracePt t="3351" x="3581400" y="2108200"/>
          <p14:tracePt t="3365" x="3651250" y="2114550"/>
          <p14:tracePt t="3378" x="3790950" y="2133600"/>
          <p14:tracePt t="3391" x="3892550" y="2139950"/>
          <p14:tracePt t="3405" x="3943350" y="2139950"/>
          <p14:tracePt t="3419" x="4038600" y="2139950"/>
          <p14:tracePt t="3433" x="4108450" y="2108200"/>
          <p14:tracePt t="3445" x="4159250" y="2082800"/>
          <p14:tracePt t="3458" x="4210050" y="2032000"/>
          <p14:tracePt t="3471" x="4254500" y="1974850"/>
          <p14:tracePt t="3485" x="4254500" y="1955800"/>
          <p14:tracePt t="3498" x="4279900" y="1898650"/>
          <p14:tracePt t="3511" x="4279900" y="1854200"/>
          <p14:tracePt t="3527" x="4279900" y="1828800"/>
          <p14:tracePt t="3527" x="4279900" y="1797050"/>
          <p14:tracePt t="3538" x="4279900" y="1771650"/>
          <p14:tracePt t="3551" x="4267200" y="1727200"/>
          <p14:tracePt t="3564" x="4254500" y="1701800"/>
          <p14:tracePt t="3578" x="4216400" y="1657350"/>
          <p14:tracePt t="3591" x="4159250" y="1606550"/>
          <p14:tracePt t="3606" x="4121150" y="1568450"/>
          <p14:tracePt t="3618" x="4032250" y="1530350"/>
          <p14:tracePt t="3631" x="3937000" y="1492250"/>
          <p14:tracePt t="3645" x="3886200" y="1473200"/>
          <p14:tracePt t="3659" x="3771900" y="1447800"/>
          <p14:tracePt t="3671" x="3644900" y="1428750"/>
          <p14:tracePt t="3686" x="3575050" y="1409700"/>
          <p14:tracePt t="3698" x="3448050" y="1397000"/>
          <p14:tracePt t="3712" x="3327400" y="1397000"/>
          <p14:tracePt t="3725" x="3270250" y="1397000"/>
          <p14:tracePt t="3738" x="3168650" y="1397000"/>
          <p14:tracePt t="3751" x="3079750" y="1416050"/>
          <p14:tracePt t="3765" x="3035300" y="1435100"/>
          <p14:tracePt t="3778" x="2971800" y="1473200"/>
          <p14:tracePt t="3791" x="2921000" y="1511300"/>
          <p14:tracePt t="3805" x="2901950" y="1524000"/>
          <p14:tracePt t="3818" x="2876550" y="1543050"/>
          <p14:tracePt t="3831" x="2857500" y="1581150"/>
          <p14:tracePt t="3845" x="2851150" y="1581150"/>
          <p14:tracePt t="3858" x="2844800" y="1612900"/>
          <p14:tracePt t="3872" x="2832100" y="1651000"/>
          <p14:tracePt t="3886" x="2832100" y="1663700"/>
          <p14:tracePt t="3887" x="2832100" y="1682750"/>
          <p14:tracePt t="3898" x="2832100" y="1701800"/>
          <p14:tracePt t="3911" x="2832100" y="1739900"/>
          <p14:tracePt t="3925" x="2832100" y="1765300"/>
          <p14:tracePt t="3939" x="2851150" y="1816100"/>
          <p14:tracePt t="3952" x="2882900" y="1860550"/>
          <p14:tracePt t="3966" x="2895600" y="1885950"/>
          <p14:tracePt t="3978" x="2946400" y="1930400"/>
          <p14:tracePt t="3991" x="3009900" y="1974850"/>
          <p14:tracePt t="4005" x="3048000" y="1993900"/>
          <p14:tracePt t="4018" x="3175000" y="2038350"/>
          <p14:tracePt t="4034" x="3321050" y="2076450"/>
          <p14:tracePt t="4045" x="3397250" y="2082800"/>
          <p14:tracePt t="4059" x="3568700" y="2095500"/>
          <p14:tracePt t="4072" x="3733800" y="2101850"/>
          <p14:tracePt t="4085" x="3810000" y="2101850"/>
          <p14:tracePt t="4098" x="3937000" y="2101850"/>
          <p14:tracePt t="4112" x="4038600" y="2101850"/>
          <p14:tracePt t="4125" x="4083050" y="2095500"/>
          <p14:tracePt t="4138" x="4146550" y="2070100"/>
          <p14:tracePt t="4152" x="4203700" y="2032000"/>
          <p14:tracePt t="4166" x="4216400" y="2019300"/>
          <p14:tracePt t="4178" x="4241800" y="1968500"/>
          <p14:tracePt t="4191" x="4241800" y="1936750"/>
          <p14:tracePt t="4205" x="4241800" y="1917700"/>
          <p14:tracePt t="4218" x="4241800" y="1873250"/>
          <p14:tracePt t="4231" x="4235450" y="1828800"/>
          <p14:tracePt t="4246" x="4210050" y="1790700"/>
          <p14:tracePt t="4258" x="4159250" y="1727200"/>
          <p14:tracePt t="4271" x="4089400" y="1670050"/>
          <p14:tracePt t="4285" x="4044950" y="1638300"/>
          <p14:tracePt t="4298" x="3937000" y="1587500"/>
          <p14:tracePt t="4311" x="3822700" y="1555750"/>
          <p14:tracePt t="4325" x="3765550" y="1543050"/>
          <p14:tracePt t="4339" x="3638550" y="1517650"/>
          <p14:tracePt t="4351" x="3517900" y="1485900"/>
          <p14:tracePt t="4365" x="3467100" y="1485900"/>
          <p14:tracePt t="4378" x="3346450" y="1485900"/>
          <p14:tracePt t="4391" x="3244850" y="1485900"/>
          <p14:tracePt t="4405" x="3194050" y="1485900"/>
          <p14:tracePt t="4418" x="3117850" y="1498600"/>
          <p14:tracePt t="4432" x="3041650" y="1524000"/>
          <p14:tracePt t="4445" x="3028950" y="1530350"/>
          <p14:tracePt t="4458" x="2984500" y="1549400"/>
          <p14:tracePt t="4472" x="2959100" y="1568450"/>
          <p14:tracePt t="4489" x="2952750" y="1574800"/>
          <p14:tracePt t="4498" x="2952750" y="1581150"/>
          <p14:tracePt t="4513" x="0" y="0"/>
        </p14:tracePtLst>
        <p14:tracePtLst>
          <p14:tracePt t="8104" x="8896350" y="1574800"/>
          <p14:tracePt t="8113" x="8883650" y="1574800"/>
          <p14:tracePt t="8120" x="8870950" y="1574800"/>
          <p14:tracePt t="8128" x="8864600" y="1574800"/>
          <p14:tracePt t="8138" x="8845550" y="1568450"/>
          <p14:tracePt t="8151" x="8788400" y="1555750"/>
          <p14:tracePt t="8164" x="8756650" y="1549400"/>
          <p14:tracePt t="8178" x="8667750" y="1543050"/>
          <p14:tracePt t="8191" x="8566150" y="1524000"/>
          <p14:tracePt t="8204" x="8509000" y="1517650"/>
          <p14:tracePt t="8218" x="8394700" y="1517650"/>
          <p14:tracePt t="8231" x="8255000" y="1517650"/>
          <p14:tracePt t="8245" x="8197850" y="1517650"/>
          <p14:tracePt t="8259" x="8064500" y="1530350"/>
          <p14:tracePt t="8272" x="7937500" y="1574800"/>
          <p14:tracePt t="8285" x="7886700" y="1600200"/>
          <p14:tracePt t="8298" x="7785100" y="1663700"/>
          <p14:tracePt t="8312" x="7689850" y="1739900"/>
          <p14:tracePt t="8325" x="7651750" y="1790700"/>
          <p14:tracePt t="8339" x="7581900" y="1898650"/>
          <p14:tracePt t="8351" x="7524750" y="2025650"/>
          <p14:tracePt t="8365" x="7505700" y="2089150"/>
          <p14:tracePt t="8378" x="7442200" y="2247900"/>
          <p14:tracePt t="8391" x="7397750" y="2393950"/>
          <p14:tracePt t="8408" x="7346950" y="2571750"/>
          <p14:tracePt t="8418" x="7327900" y="2641600"/>
          <p14:tracePt t="8433" x="7296150" y="2787650"/>
          <p14:tracePt t="8445" x="7289800" y="2870200"/>
          <p14:tracePt t="8458" x="7270750" y="3035300"/>
          <p14:tracePt t="8471" x="7239000" y="3187700"/>
          <p14:tracePt t="8484" x="7232650" y="3263900"/>
          <p14:tracePt t="8498" x="7219950" y="3422650"/>
          <p14:tracePt t="8513" x="7219950" y="3587750"/>
          <p14:tracePt t="8527" x="7219950" y="3746500"/>
          <p14:tracePt t="8538" x="7232650" y="3822700"/>
          <p14:tracePt t="8551" x="7277100" y="3987800"/>
          <p14:tracePt t="8564" x="7296150" y="4076700"/>
          <p14:tracePt t="8578" x="7353300" y="4254500"/>
          <p14:tracePt t="8592" x="7423150" y="4394200"/>
          <p14:tracePt t="8606" x="7467600" y="4457700"/>
          <p14:tracePt t="8619" x="7556500" y="4565650"/>
          <p14:tracePt t="8631" x="7632700" y="4654550"/>
          <p14:tracePt t="8644" x="7689850" y="4692650"/>
          <p14:tracePt t="8658" x="7810500" y="4775200"/>
          <p14:tracePt t="8671" x="7918450" y="4838700"/>
          <p14:tracePt t="8686" x="7969250" y="4864100"/>
          <p14:tracePt t="8698" x="8077200" y="4914900"/>
          <p14:tracePt t="8711" x="8197850" y="4927600"/>
          <p14:tracePt t="8724" x="8267700" y="4927600"/>
          <p14:tracePt t="8738" x="8407400" y="4927600"/>
          <p14:tracePt t="8751" x="8553450" y="4895850"/>
          <p14:tracePt t="8764" x="8623300" y="4870450"/>
          <p14:tracePt t="8779" x="8801100" y="4794250"/>
          <p14:tracePt t="8791" x="8953500" y="4692650"/>
          <p14:tracePt t="8804" x="9017000" y="4641850"/>
          <p14:tracePt t="8818" x="9105900" y="4546600"/>
          <p14:tracePt t="8831" x="9194800" y="4406900"/>
          <p14:tracePt t="8847" x="9213850" y="4356100"/>
          <p14:tracePt t="8858" x="9245600" y="4241800"/>
          <p14:tracePt t="8871" x="9245600" y="4121150"/>
          <p14:tracePt t="8886" x="9245600" y="4051300"/>
          <p14:tracePt t="8898" x="9245600" y="3917950"/>
          <p14:tracePt t="8911" x="9194800" y="3765550"/>
          <p14:tracePt t="8924" x="9156700" y="3695700"/>
          <p14:tracePt t="8939" x="9067800" y="3543300"/>
          <p14:tracePt t="8951" x="8915400" y="3390900"/>
          <p14:tracePt t="8966" x="8839200" y="3295650"/>
          <p14:tracePt t="8979" x="8674100" y="3130550"/>
          <p14:tracePt t="8991" x="8496300" y="2990850"/>
          <p14:tracePt t="9004" x="8388350" y="2914650"/>
          <p14:tracePt t="9018" x="8178800" y="2774950"/>
          <p14:tracePt t="9032" x="7981950" y="2673350"/>
          <p14:tracePt t="9044" x="7874000" y="2635250"/>
          <p14:tracePt t="9058" x="7708900" y="2597150"/>
          <p14:tracePt t="9072" x="7556500" y="2571750"/>
          <p14:tracePt t="9084" x="7493000" y="2571750"/>
          <p14:tracePt t="9098" x="7353300" y="2571750"/>
          <p14:tracePt t="9114" x="7239000" y="2603500"/>
          <p14:tracePt t="9124" x="7200900" y="2635250"/>
          <p14:tracePt t="9138" x="7092950" y="2711450"/>
          <p14:tracePt t="9152" x="7004050" y="2806700"/>
          <p14:tracePt t="9164" x="6972300" y="2857500"/>
          <p14:tracePt t="9179" x="6896100" y="2997200"/>
          <p14:tracePt t="9191" x="6832600" y="3136900"/>
          <p14:tracePt t="9204" x="6813550" y="3238500"/>
          <p14:tracePt t="9219" x="6781800" y="3390900"/>
          <p14:tracePt t="9231" x="6762750" y="3562350"/>
          <p14:tracePt t="9246" x="6762750" y="3638550"/>
          <p14:tracePt t="9258" x="6762750" y="3797300"/>
          <p14:tracePt t="9271" x="6775450" y="3943350"/>
          <p14:tracePt t="9284" x="6800850" y="4019550"/>
          <p14:tracePt t="9298" x="6864350" y="4159250"/>
          <p14:tracePt t="9311" x="6921500" y="4273550"/>
          <p14:tracePt t="9324" x="6953250" y="4311650"/>
          <p14:tracePt t="9339" x="7029450" y="4400550"/>
          <p14:tracePt t="9351" x="7112000" y="4464050"/>
          <p14:tracePt t="9364" x="7143750" y="4495800"/>
          <p14:tracePt t="9378" x="7245350" y="4559300"/>
          <p14:tracePt t="9391" x="7353300" y="4603750"/>
          <p14:tracePt t="9405" x="7391400" y="4622800"/>
          <p14:tracePt t="9418" x="7499350" y="4660900"/>
          <p14:tracePt t="9432" x="7575550" y="4686300"/>
          <p14:tracePt t="9444" x="7632700" y="4692650"/>
          <p14:tracePt t="9458" x="7708900" y="4711700"/>
          <p14:tracePt t="9472" x="7797800" y="4711700"/>
          <p14:tracePt t="9484" x="7835900" y="4711700"/>
          <p14:tracePt t="9498" x="7893050" y="4711700"/>
          <p14:tracePt t="9511" x="7931150" y="4711700"/>
          <p14:tracePt t="9526" x="7950200" y="4711700"/>
          <p14:tracePt t="9538" x="7975600" y="4711700"/>
          <p14:tracePt t="9551" x="8013700" y="4705350"/>
          <p14:tracePt t="9564" x="8026400" y="4699000"/>
          <p14:tracePt t="9578" x="8039100" y="4699000"/>
          <p14:tracePt t="9592" x="8051800" y="4692650"/>
          <p14:tracePt t="9619" x="8058150" y="4686300"/>
          <p14:tracePt t="9631" x="0" y="0"/>
        </p14:tracePtLst>
        <p14:tracePtLst>
          <p14:tracePt t="22928" x="7518400" y="4616450"/>
          <p14:tracePt t="22945" x="7518400" y="4610100"/>
          <p14:tracePt t="22960" x="7499350" y="4597400"/>
          <p14:tracePt t="22969" x="7486650" y="4591050"/>
          <p14:tracePt t="22979" x="7461250" y="4578350"/>
          <p14:tracePt t="22991" x="7391400" y="4546600"/>
          <p14:tracePt t="23004" x="7346950" y="4527550"/>
          <p14:tracePt t="23018" x="7258050" y="4502150"/>
          <p14:tracePt t="23031" x="7169150" y="4489450"/>
          <p14:tracePt t="23044" x="7131050" y="4489450"/>
          <p14:tracePt t="23059" x="7054850" y="4489450"/>
          <p14:tracePt t="23072" x="6997700" y="4489450"/>
          <p14:tracePt t="23084" x="6959600" y="4489450"/>
          <p14:tracePt t="23097" x="6883400" y="4489450"/>
          <p14:tracePt t="23111" x="6819900" y="4502150"/>
          <p14:tracePt t="23124" x="6788150" y="4527550"/>
          <p14:tracePt t="23137" x="6724650" y="4572000"/>
          <p14:tracePt t="23153" x="6661150" y="4622800"/>
          <p14:tracePt t="23164" x="6629400" y="4648200"/>
          <p14:tracePt t="23177" x="6584950" y="4699000"/>
          <p14:tracePt t="23191" x="6553200" y="4730750"/>
          <p14:tracePt t="23204" x="6527800" y="4756150"/>
          <p14:tracePt t="23218" x="6502400" y="4800600"/>
          <p14:tracePt t="23231" x="6489700" y="4851400"/>
          <p14:tracePt t="23245" x="6483350" y="4883150"/>
          <p14:tracePt t="23257" x="6477000" y="4927600"/>
          <p14:tracePt t="23271" x="6477000" y="4946650"/>
          <p14:tracePt t="23284" x="6477000" y="4953000"/>
          <p14:tracePt t="23297" x="6477000" y="4978400"/>
          <p14:tracePt t="23312" x="6483350" y="5003800"/>
          <p14:tracePt t="23324" x="6496050" y="5016500"/>
          <p14:tracePt t="23339" x="6546850" y="5073650"/>
          <p14:tracePt t="23351" x="6604000" y="5111750"/>
          <p14:tracePt t="23364" x="6635750" y="5130800"/>
          <p14:tracePt t="23377" x="6692900" y="5143500"/>
          <p14:tracePt t="23391" x="6724650" y="5156200"/>
          <p14:tracePt t="23418" x="6743700" y="5156200"/>
          <p14:tracePt t="23432" x="6750050" y="5156200"/>
          <p14:tracePt t="23444" x="6756400" y="5149850"/>
          <p14:tracePt t="23457" x="6762750" y="5143500"/>
          <p14:tracePt t="23473" x="6788150" y="5124450"/>
          <p14:tracePt t="23484" x="6800850" y="5118100"/>
          <p14:tracePt t="23498" x="6851650" y="5092700"/>
          <p14:tracePt t="23511" x="6883400" y="5080000"/>
          <p14:tracePt t="23526" x="6921500" y="5060950"/>
          <p14:tracePt t="23538" x="6997700" y="5029200"/>
          <p14:tracePt t="23552" x="7092950" y="4991100"/>
          <p14:tracePt t="23564" x="7143750" y="4978400"/>
          <p14:tracePt t="23577" x="7270750" y="4946650"/>
          <p14:tracePt t="23592" x="7397750" y="4902200"/>
          <p14:tracePt t="23604" x="7467600" y="4883150"/>
          <p14:tracePt t="23617" x="7581900" y="4851400"/>
          <p14:tracePt t="23631" x="7696200" y="4806950"/>
          <p14:tracePt t="23644" x="7740650" y="4787900"/>
          <p14:tracePt t="23657" x="7810500" y="4737100"/>
          <p14:tracePt t="23671" x="7842250" y="4711700"/>
          <p14:tracePt t="23684" x="7861300" y="4679950"/>
          <p14:tracePt t="23697" x="7867650" y="4635500"/>
          <p14:tracePt t="23711" x="7867650" y="4578350"/>
          <p14:tracePt t="23724" x="7867650" y="4559300"/>
          <p14:tracePt t="23737" x="7867650" y="4521200"/>
          <p14:tracePt t="23751" x="7816850" y="4445000"/>
          <p14:tracePt t="23764" x="7785100" y="4406900"/>
          <p14:tracePt t="23777" x="7689850" y="4330700"/>
          <p14:tracePt t="23791" x="7588250" y="4279900"/>
          <p14:tracePt t="23804" x="7531100" y="4254500"/>
          <p14:tracePt t="23817" x="7416800" y="4203700"/>
          <p14:tracePt t="23833" x="7308850" y="4184650"/>
          <p14:tracePt t="23844" x="7264400" y="4184650"/>
          <p14:tracePt t="23860" x="7169150" y="4171950"/>
          <p14:tracePt t="23871" x="7080250" y="4171950"/>
          <p14:tracePt t="23885" x="7048500" y="4178300"/>
          <p14:tracePt t="23897" x="6978650" y="4210050"/>
          <p14:tracePt t="23911" x="6896100" y="4267200"/>
          <p14:tracePt t="23924" x="6877050" y="4279900"/>
          <p14:tracePt t="23937" x="6832600" y="4349750"/>
          <p14:tracePt t="23951" x="6800850" y="4400550"/>
          <p14:tracePt t="23965" x="6794500" y="4425950"/>
          <p14:tracePt t="23978" x="6788150" y="4489450"/>
          <p14:tracePt t="23991" x="6781800" y="4546600"/>
          <p14:tracePt t="24004" x="6781800" y="4565650"/>
          <p14:tracePt t="24017" x="6781800" y="4616450"/>
          <p14:tracePt t="24032" x="6819900" y="4673600"/>
          <p14:tracePt t="24044" x="6845300" y="4705350"/>
          <p14:tracePt t="24059" x="6921500" y="4781550"/>
          <p14:tracePt t="24074" x="7054850" y="4832350"/>
          <p14:tracePt t="24084" x="7143750" y="4870450"/>
          <p14:tracePt t="24097" x="7378700" y="4908550"/>
          <p14:tracePt t="24111" x="7613650" y="4927600"/>
          <p14:tracePt t="24124" x="7721600" y="4933950"/>
          <p14:tracePt t="24137" x="7931150" y="4933950"/>
          <p14:tracePt t="24152" x="8089900" y="4933950"/>
          <p14:tracePt t="24164" x="8204200" y="4895850"/>
          <p14:tracePt t="24177" x="8382000" y="4845050"/>
          <p14:tracePt t="24191" x="8534400" y="4781550"/>
          <p14:tracePt t="24204" x="8597900" y="4749800"/>
          <p14:tracePt t="24218" x="8705850" y="4705350"/>
          <p14:tracePt t="24231" x="8775700" y="4660900"/>
          <p14:tracePt t="24244" x="8788400" y="4648200"/>
          <p14:tracePt t="24257" x="8794750" y="4629150"/>
          <p14:tracePt t="24271" x="8794750" y="4591050"/>
          <p14:tracePt t="24284" x="8794750" y="4578350"/>
          <p14:tracePt t="24297" x="8769350" y="4527550"/>
          <p14:tracePt t="24312" x="8705850" y="4470400"/>
          <p14:tracePt t="24324" x="8667750" y="4451350"/>
          <p14:tracePt t="24338" x="8578850" y="4413250"/>
          <p14:tracePt t="24351" x="8451850" y="4368800"/>
          <p14:tracePt t="24364" x="8394700" y="4349750"/>
          <p14:tracePt t="24378" x="8204200" y="4318000"/>
          <p14:tracePt t="24391" x="8001000" y="4279900"/>
          <p14:tracePt t="24406" x="7912100" y="4273550"/>
          <p14:tracePt t="24407" x="7829550" y="4260850"/>
          <p14:tracePt t="24417" x="7759700" y="4254500"/>
          <p14:tracePt t="24432" x="7620000" y="4254500"/>
          <p14:tracePt t="24444" x="7556500" y="4248150"/>
          <p14:tracePt t="24457" x="7454900" y="4248150"/>
          <p14:tracePt t="24471" x="7378700" y="4267200"/>
          <p14:tracePt t="24484" x="7340600" y="4286250"/>
          <p14:tracePt t="24498" x="7277100" y="4343400"/>
          <p14:tracePt t="24512" x="7232650" y="4413250"/>
          <p14:tracePt t="24526" x="7213600" y="4464050"/>
          <p14:tracePt t="24538" x="7207250" y="4546600"/>
          <p14:tracePt t="24551" x="7207250" y="4622800"/>
          <p14:tracePt t="24564" x="7207250" y="4648200"/>
          <p14:tracePt t="24577" x="7232650" y="4711700"/>
          <p14:tracePt t="24591" x="7277100" y="4756150"/>
          <p14:tracePt t="24606" x="7302500" y="4781550"/>
          <p14:tracePt t="24618" x="7391400" y="4826000"/>
          <p14:tracePt t="24631" x="7493000" y="4876800"/>
          <p14:tracePt t="24644" x="7543800" y="4889500"/>
          <p14:tracePt t="24658" x="7683500" y="4921250"/>
          <p14:tracePt t="24671" x="7854950" y="4940300"/>
          <p14:tracePt t="24686" x="7943850" y="4940300"/>
          <p14:tracePt t="24698" x="8096250" y="4940300"/>
          <p14:tracePt t="24711" x="8216900" y="4927600"/>
          <p14:tracePt t="24724" x="8280400" y="4902200"/>
          <p14:tracePt t="24737" x="8343900" y="4864100"/>
          <p14:tracePt t="24752" x="8382000" y="4826000"/>
          <p14:tracePt t="24764" x="8388350" y="4806950"/>
          <p14:tracePt t="24779" x="8394700" y="4762500"/>
          <p14:tracePt t="24791" x="8382000" y="4673600"/>
          <p14:tracePt t="24804" x="8369300" y="4648200"/>
          <p14:tracePt t="24817" x="8318500" y="4559300"/>
          <p14:tracePt t="24831" x="8267700" y="4495800"/>
          <p14:tracePt t="24844" x="8235950" y="4451350"/>
          <p14:tracePt t="24861" x="8178800" y="4419600"/>
          <p14:tracePt t="24871" x="8108950" y="4381500"/>
          <p14:tracePt t="24886" x="8077200" y="4362450"/>
          <p14:tracePt t="24897" x="8045450" y="4356100"/>
          <p14:tracePt t="24911" x="8026400" y="4356100"/>
          <p14:tracePt t="24924" x="8020050" y="4356100"/>
          <p14:tracePt t="24939" x="8007350" y="4356100"/>
          <p14:tracePt t="24952" x="8001000" y="4356100"/>
          <p14:tracePt t="24993" x="7994650" y="4356100"/>
          <p14:tracePt t="24994" x="0" y="0"/>
        </p14:tracePtLst>
        <p14:tracePtLst>
          <p14:tracePt t="25408" x="4267200" y="4203700"/>
          <p14:tracePt t="25497" x="4260850" y="4203700"/>
          <p14:tracePt t="25504" x="4248150" y="4197350"/>
          <p14:tracePt t="25512" x="4229100" y="4197350"/>
          <p14:tracePt t="25525" x="4210050" y="4197350"/>
          <p14:tracePt t="25537" x="4159250" y="4171950"/>
          <p14:tracePt t="25551" x="4083050" y="4152900"/>
          <p14:tracePt t="25564" x="4044950" y="4140200"/>
          <p14:tracePt t="25577" x="3937000" y="4121150"/>
          <p14:tracePt t="25592" x="3829050" y="4108450"/>
          <p14:tracePt t="25605" x="3778250" y="4102100"/>
          <p14:tracePt t="25619" x="3689350" y="4089400"/>
          <p14:tracePt t="25631" x="3619500" y="4076700"/>
          <p14:tracePt t="25644" x="3594100" y="4076700"/>
          <p14:tracePt t="25657" x="3517900" y="4076700"/>
          <p14:tracePt t="25671" x="3454400" y="4076700"/>
          <p14:tracePt t="25686" x="3422650" y="4076700"/>
          <p14:tracePt t="25697" x="3359150" y="4076700"/>
          <p14:tracePt t="25711" x="3295650" y="4076700"/>
          <p14:tracePt t="25724" x="3263900" y="4076700"/>
          <p14:tracePt t="25738" x="3175000" y="4076700"/>
          <p14:tracePt t="25751" x="3105150" y="4076700"/>
          <p14:tracePt t="25764" x="3060700" y="4076700"/>
          <p14:tracePt t="25779" x="2990850" y="4089400"/>
          <p14:tracePt t="25792" x="2921000" y="4095750"/>
          <p14:tracePt t="25804" x="2901950" y="4102100"/>
          <p14:tracePt t="25817" x="2844800" y="4121150"/>
          <p14:tracePt t="25831" x="2806700" y="4127500"/>
          <p14:tracePt t="25845" x="2794000" y="4127500"/>
          <p14:tracePt t="25849" x="2774950" y="4140200"/>
          <p14:tracePt t="25864" x="2762250" y="4146550"/>
          <p14:tracePt t="25872" x="2755900" y="4152900"/>
          <p14:tracePt t="25888" x="2749550" y="4159250"/>
          <p14:tracePt t="25897" x="2743200" y="4178300"/>
          <p14:tracePt t="25911" x="2736850" y="4197350"/>
          <p14:tracePt t="25924" x="2736850" y="4203700"/>
          <p14:tracePt t="25937" x="2736850" y="4241800"/>
          <p14:tracePt t="25951" x="2749550" y="4279900"/>
          <p14:tracePt t="25965" x="2768600" y="4298950"/>
          <p14:tracePt t="25979" x="2794000" y="4349750"/>
          <p14:tracePt t="25991" x="2819400" y="4394200"/>
          <p14:tracePt t="26004" x="2832100" y="4413250"/>
          <p14:tracePt t="26018" x="2870200" y="4470400"/>
          <p14:tracePt t="26032" x="2921000" y="4533900"/>
          <p14:tracePt t="26044" x="2946400" y="4565650"/>
          <p14:tracePt t="26058" x="3035300" y="4635500"/>
          <p14:tracePt t="26071" x="3149600" y="4705350"/>
          <p14:tracePt t="26084" x="3213100" y="4743450"/>
          <p14:tracePt t="26097" x="3397250" y="4819650"/>
          <p14:tracePt t="26110" x="3606800" y="4883150"/>
          <p14:tracePt t="26124" x="3721100" y="4895850"/>
          <p14:tracePt t="26137" x="3930650" y="4921250"/>
          <p14:tracePt t="26151" x="4114800" y="4921250"/>
          <p14:tracePt t="26164" x="4210050" y="4914900"/>
          <p14:tracePt t="26177" x="4375150" y="4857750"/>
          <p14:tracePt t="26190" x="4432300" y="4845050"/>
          <p14:tracePt t="26204" x="4540250" y="4781550"/>
          <p14:tracePt t="26217" x="4597400" y="4743450"/>
          <p14:tracePt t="26230" x="4641850" y="4679950"/>
          <p14:tracePt t="26246" x="4654550" y="4641850"/>
          <p14:tracePt t="26247" x="4660900" y="4616450"/>
          <p14:tracePt t="26257" x="4673600" y="4578350"/>
          <p14:tracePt t="26271" x="4673600" y="4495800"/>
          <p14:tracePt t="26284" x="4673600" y="4457700"/>
          <p14:tracePt t="26297" x="4673600" y="4387850"/>
          <p14:tracePt t="26312" x="4641850" y="4305300"/>
          <p14:tracePt t="26324" x="4616450" y="4260850"/>
          <p14:tracePt t="26340" x="4546600" y="4165600"/>
          <p14:tracePt t="26353" x="4470400" y="4102100"/>
          <p14:tracePt t="26364" x="4432300" y="4076700"/>
          <p14:tracePt t="26377" x="4362450" y="4038600"/>
          <p14:tracePt t="26391" x="4267200" y="3994150"/>
          <p14:tracePt t="26406" x="4210050" y="3968750"/>
          <p14:tracePt t="26407" x="4146550" y="3943350"/>
          <p14:tracePt t="26417" x="4076700" y="3930650"/>
          <p14:tracePt t="26432" x="3943350" y="3892550"/>
          <p14:tracePt t="26444" x="3873500" y="3873500"/>
          <p14:tracePt t="26457" x="3721100" y="3841750"/>
          <p14:tracePt t="26470" x="3644900" y="3835400"/>
          <p14:tracePt t="26484" x="3498850" y="3822700"/>
          <p14:tracePt t="26497" x="3371850" y="3822700"/>
          <p14:tracePt t="26512" x="3251200" y="3822700"/>
          <p14:tracePt t="26524" x="3194050" y="3822700"/>
          <p14:tracePt t="26537" x="3105150" y="3822700"/>
          <p14:tracePt t="26551" x="3016250" y="3848100"/>
          <p14:tracePt t="26564" x="2984500" y="3854450"/>
          <p14:tracePt t="26577" x="2908300" y="3886200"/>
          <p14:tracePt t="26592" x="2857500" y="3911600"/>
          <p14:tracePt t="26605" x="2832100" y="3930650"/>
          <p14:tracePt t="26617" x="2787650" y="3962400"/>
          <p14:tracePt t="26631" x="2768600" y="3987800"/>
          <p14:tracePt t="26644" x="2749550" y="4013200"/>
          <p14:tracePt t="26657" x="2711450" y="4057650"/>
          <p14:tracePt t="26671" x="2686050" y="4095750"/>
          <p14:tracePt t="26685" x="2667000" y="4114800"/>
          <p14:tracePt t="26697" x="2667000" y="4159250"/>
          <p14:tracePt t="26713" x="2660650" y="4191000"/>
          <p14:tracePt t="26724" x="2660650" y="4210050"/>
          <p14:tracePt t="26738" x="2660650" y="4241800"/>
          <p14:tracePt t="26751" x="2660650" y="4273550"/>
          <p14:tracePt t="26764" x="2660650" y="4286250"/>
          <p14:tracePt t="26779" x="2673350" y="4311650"/>
          <p14:tracePt t="26791" x="2679700" y="4343400"/>
          <p14:tracePt t="26804" x="2692400" y="4362450"/>
          <p14:tracePt t="26817" x="2736850" y="4406900"/>
          <p14:tracePt t="26831" x="2813050" y="4470400"/>
          <p14:tracePt t="26844" x="2857500" y="4495800"/>
          <p14:tracePt t="26858" x="2959100" y="4546600"/>
          <p14:tracePt t="26872" x="3098800" y="4597400"/>
          <p14:tracePt t="26885" x="3168650" y="4616450"/>
          <p14:tracePt t="26897" x="3321050" y="4641850"/>
          <p14:tracePt t="26911" x="3479800" y="4648200"/>
          <p14:tracePt t="26924" x="3556000" y="4648200"/>
          <p14:tracePt t="26938" x="3727450" y="4648200"/>
          <p14:tracePt t="26952" x="3892550" y="4648200"/>
          <p14:tracePt t="26968" x="4044950" y="4641850"/>
          <p14:tracePt t="26978" x="4114800" y="4610100"/>
          <p14:tracePt t="26991" x="4229100" y="4565650"/>
          <p14:tracePt t="27004" x="4267200" y="4540250"/>
          <p14:tracePt t="27017" x="4349750" y="4483100"/>
          <p14:tracePt t="27034" x="4394200" y="4432300"/>
          <p14:tracePt t="27044" x="4400550" y="4425950"/>
          <p14:tracePt t="27058" x="4425950" y="4375150"/>
          <p14:tracePt t="27071" x="4425950" y="4337050"/>
          <p14:tracePt t="27084" x="4425950" y="4311650"/>
          <p14:tracePt t="27097" x="4425950" y="4267200"/>
          <p14:tracePt t="27111" x="4425950" y="4229100"/>
          <p14:tracePt t="27124" x="4419600" y="4210050"/>
          <p14:tracePt t="27137" x="4400550" y="4165600"/>
          <p14:tracePt t="27152" x="4368800" y="4133850"/>
          <p14:tracePt t="27164" x="4356100" y="4121150"/>
          <p14:tracePt t="27178" x="4343400" y="4114800"/>
          <p14:tracePt t="27192" x="4337050" y="4108450"/>
          <p14:tracePt t="27204" x="4330700" y="4102100"/>
          <p14:tracePt t="27220" x="4324350" y="4095750"/>
          <p14:tracePt t="27271" x="0" y="0"/>
        </p14:tracePtLst>
      </p14:laserTraceLst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>
            <a:extLst>
              <a:ext uri="{FF2B5EF4-FFF2-40B4-BE49-F238E27FC236}">
                <a16:creationId xmlns:a16="http://schemas.microsoft.com/office/drawing/2014/main" id="{4DDAD8F7-F68F-4702-8A76-9788508073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1541" y="970638"/>
            <a:ext cx="2538519" cy="258275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C2065D4-89FD-4856-AC6A-54B99DB6D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088" y="52337"/>
            <a:ext cx="4665302" cy="484748"/>
          </a:xfrm>
        </p:spPr>
        <p:txBody>
          <a:bodyPr/>
          <a:lstStyle/>
          <a:p>
            <a:r>
              <a:rPr lang="en-US" dirty="0"/>
              <a:t>Less obvious cases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93E3352-1A5A-486F-8594-652947735EF4}"/>
              </a:ext>
            </a:extLst>
          </p:cNvPr>
          <p:cNvSpPr/>
          <p:nvPr/>
        </p:nvSpPr>
        <p:spPr>
          <a:xfrm>
            <a:off x="1122088" y="610733"/>
            <a:ext cx="286514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prstClr val="black"/>
                </a:solidFill>
              </a:rPr>
              <a:t>1. </a:t>
            </a:r>
            <a:r>
              <a:rPr lang="en-US" sz="2000" b="1" dirty="0" err="1">
                <a:solidFill>
                  <a:prstClr val="black"/>
                </a:solidFill>
              </a:rPr>
              <a:t>Ptychography</a:t>
            </a:r>
            <a:r>
              <a:rPr lang="en-US" sz="2000" b="1" dirty="0">
                <a:solidFill>
                  <a:prstClr val="black"/>
                </a:solidFill>
              </a:rPr>
              <a:t> in STEM </a:t>
            </a:r>
          </a:p>
        </p:txBody>
      </p:sp>
      <p:pic>
        <p:nvPicPr>
          <p:cNvPr id="6" name="Picture 2" descr="C:\Users\sjz\Desktop\big data LDRD\March 10 review\ronc.png">
            <a:extLst>
              <a:ext uri="{FF2B5EF4-FFF2-40B4-BE49-F238E27FC236}">
                <a16:creationId xmlns:a16="http://schemas.microsoft.com/office/drawing/2014/main" id="{F25C9C5C-F9F6-4E19-9D2A-FEA42CDF1B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9455" y="4257902"/>
            <a:ext cx="1845164" cy="706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Untitled.png">
            <a:extLst>
              <a:ext uri="{FF2B5EF4-FFF2-40B4-BE49-F238E27FC236}">
                <a16:creationId xmlns:a16="http://schemas.microsoft.com/office/drawing/2014/main" id="{0B16D69A-0DF0-4DA6-A08D-9E427839A8D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0763" r="-202139"/>
          <a:stretch/>
        </p:blipFill>
        <p:spPr>
          <a:xfrm>
            <a:off x="2227321" y="2272413"/>
            <a:ext cx="2242524" cy="1823209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05DA8B7B-1FE7-4659-B1AD-9DF60DFBB5A7}"/>
              </a:ext>
            </a:extLst>
          </p:cNvPr>
          <p:cNvSpPr txBox="1"/>
          <p:nvPr/>
        </p:nvSpPr>
        <p:spPr>
          <a:xfrm>
            <a:off x="1108190" y="1089237"/>
            <a:ext cx="17268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electron beam</a:t>
            </a:r>
          </a:p>
        </p:txBody>
      </p:sp>
      <p:pic>
        <p:nvPicPr>
          <p:cNvPr id="28" name="Picture 27" descr="Untitled.png">
            <a:extLst>
              <a:ext uri="{FF2B5EF4-FFF2-40B4-BE49-F238E27FC236}">
                <a16:creationId xmlns:a16="http://schemas.microsoft.com/office/drawing/2014/main" id="{B6196FD9-5CD1-4482-8E55-3B94584C3E23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9315"/>
          <a:stretch/>
        </p:blipFill>
        <p:spPr>
          <a:xfrm flipV="1">
            <a:off x="3188947" y="1133242"/>
            <a:ext cx="217586" cy="1354305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10A825D6-1484-4FEF-8EF7-825C6FC1F0D6}"/>
              </a:ext>
            </a:extLst>
          </p:cNvPr>
          <p:cNvSpPr txBox="1"/>
          <p:nvPr/>
        </p:nvSpPr>
        <p:spPr>
          <a:xfrm>
            <a:off x="1390493" y="2136627"/>
            <a:ext cx="12202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Specimen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15E4309-6763-4DE0-9E9E-3BFBB0CE9AE9}"/>
              </a:ext>
            </a:extLst>
          </p:cNvPr>
          <p:cNvGrpSpPr/>
          <p:nvPr/>
        </p:nvGrpSpPr>
        <p:grpSpPr>
          <a:xfrm>
            <a:off x="3638611" y="1043516"/>
            <a:ext cx="4529155" cy="4182709"/>
            <a:chOff x="2064144" y="966376"/>
            <a:chExt cx="5394074" cy="5169632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F4B9032-220D-4E23-AD28-7FE44EF50484}"/>
                </a:ext>
              </a:extLst>
            </p:cNvPr>
            <p:cNvGrpSpPr/>
            <p:nvPr/>
          </p:nvGrpSpPr>
          <p:grpSpPr>
            <a:xfrm>
              <a:off x="2064144" y="966376"/>
              <a:ext cx="5394074" cy="5169632"/>
              <a:chOff x="2009196" y="768678"/>
              <a:chExt cx="5394074" cy="5169632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D12D57EB-DB42-4A6F-A497-F137CB331744}"/>
                  </a:ext>
                </a:extLst>
              </p:cNvPr>
              <p:cNvSpPr/>
              <p:nvPr/>
            </p:nvSpPr>
            <p:spPr>
              <a:xfrm>
                <a:off x="2009196" y="768678"/>
                <a:ext cx="1757616" cy="494517"/>
              </a:xfrm>
              <a:prstGeom prst="rect">
                <a:avLst/>
              </a:prstGeom>
              <a:ln>
                <a:noFill/>
              </a:ln>
            </p:spPr>
            <p:txBody>
              <a:bodyPr wrap="none">
                <a:spAutoFit/>
              </a:bodyPr>
              <a:lstStyle/>
              <a:p>
                <a:r>
                  <a:rPr lang="en-US" sz="2000" dirty="0">
                    <a:solidFill>
                      <a:srgbClr val="FF0000"/>
                    </a:solidFill>
                  </a:rPr>
                  <a:t>Sub-</a:t>
                </a:r>
                <a:r>
                  <a:rPr lang="en-US" sz="2000" dirty="0" err="1">
                    <a:solidFill>
                      <a:srgbClr val="FF0000"/>
                    </a:solidFill>
                  </a:rPr>
                  <a:t>Å</a:t>
                </a:r>
                <a:r>
                  <a:rPr lang="en-US" sz="2000" dirty="0">
                    <a:solidFill>
                      <a:srgbClr val="FF0000"/>
                    </a:solidFill>
                  </a:rPr>
                  <a:t> probe</a:t>
                </a:r>
              </a:p>
            </p:txBody>
          </p: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412DFB66-D7EE-49C2-B3DA-C2487465B41F}"/>
                  </a:ext>
                </a:extLst>
              </p:cNvPr>
              <p:cNvGrpSpPr/>
              <p:nvPr/>
            </p:nvGrpSpPr>
            <p:grpSpPr>
              <a:xfrm>
                <a:off x="2538127" y="862591"/>
                <a:ext cx="4865143" cy="5075719"/>
                <a:chOff x="2549075" y="840693"/>
                <a:chExt cx="4865143" cy="5075719"/>
              </a:xfrm>
            </p:grpSpPr>
            <p:pic>
              <p:nvPicPr>
                <p:cNvPr id="15" name="Picture 2" descr="http://sine.ni.com/images/products/us/01051213_m.jpg">
                  <a:extLst>
                    <a:ext uri="{FF2B5EF4-FFF2-40B4-BE49-F238E27FC236}">
                      <a16:creationId xmlns:a16="http://schemas.microsoft.com/office/drawing/2014/main" id="{B14FC73A-FEB3-4061-977D-06A0C1C43E2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228283" y="2191706"/>
                  <a:ext cx="1478802" cy="107952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236ACCDC-62C5-4BE2-88F8-299FA2281F37}"/>
                    </a:ext>
                  </a:extLst>
                </p:cNvPr>
                <p:cNvSpPr/>
                <p:nvPr/>
              </p:nvSpPr>
              <p:spPr>
                <a:xfrm>
                  <a:off x="4602288" y="2282744"/>
                  <a:ext cx="1509811" cy="87491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2000" dirty="0">
                      <a:solidFill>
                        <a:srgbClr val="FF0000"/>
                      </a:solidFill>
                    </a:rPr>
                    <a:t>Advanced </a:t>
                  </a:r>
                </a:p>
                <a:p>
                  <a:r>
                    <a:rPr lang="en-US" sz="2000" dirty="0">
                      <a:solidFill>
                        <a:srgbClr val="FF0000"/>
                      </a:solidFill>
                    </a:rPr>
                    <a:t>DAQ</a:t>
                  </a:r>
                </a:p>
              </p:txBody>
            </p:sp>
            <p:pic>
              <p:nvPicPr>
                <p:cNvPr id="17" name="Picture 16" descr="Untitled.png">
                  <a:extLst>
                    <a:ext uri="{FF2B5EF4-FFF2-40B4-BE49-F238E27FC236}">
                      <a16:creationId xmlns:a16="http://schemas.microsoft.com/office/drawing/2014/main" id="{1C3EA543-9E0D-4F9C-AB25-C4E2ABA016F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9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13455"/>
                <a:stretch/>
              </p:blipFill>
              <p:spPr>
                <a:xfrm>
                  <a:off x="3494109" y="5051085"/>
                  <a:ext cx="1402649" cy="826059"/>
                </a:xfrm>
                <a:prstGeom prst="rect">
                  <a:avLst/>
                </a:prstGeom>
              </p:spPr>
            </p:pic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310CD838-CE7B-4538-964B-AE750286A255}"/>
                    </a:ext>
                  </a:extLst>
                </p:cNvPr>
                <p:cNvSpPr/>
                <p:nvPr/>
              </p:nvSpPr>
              <p:spPr>
                <a:xfrm>
                  <a:off x="4904122" y="4661100"/>
                  <a:ext cx="2510096" cy="125531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sz="2000" dirty="0">
                      <a:solidFill>
                        <a:srgbClr val="FF0000"/>
                      </a:solidFill>
                    </a:rPr>
                    <a:t>Direct </a:t>
                  </a:r>
                </a:p>
                <a:p>
                  <a:r>
                    <a:rPr lang="en-US" sz="2000" dirty="0">
                      <a:solidFill>
                        <a:srgbClr val="FF0000"/>
                      </a:solidFill>
                    </a:rPr>
                    <a:t>Electron </a:t>
                  </a:r>
                </a:p>
                <a:p>
                  <a:r>
                    <a:rPr lang="en-US" sz="2000" dirty="0">
                      <a:solidFill>
                        <a:srgbClr val="FF0000"/>
                      </a:solidFill>
                    </a:rPr>
                    <a:t>Detection</a:t>
                  </a:r>
                </a:p>
              </p:txBody>
            </p:sp>
            <p:cxnSp>
              <p:nvCxnSpPr>
                <p:cNvPr id="20" name="Straight Arrow Connector 19">
                  <a:extLst>
                    <a:ext uri="{FF2B5EF4-FFF2-40B4-BE49-F238E27FC236}">
                      <a16:creationId xmlns:a16="http://schemas.microsoft.com/office/drawing/2014/main" id="{3902CA36-7771-4AFB-B369-15461A8683B5}"/>
                    </a:ext>
                  </a:extLst>
                </p:cNvPr>
                <p:cNvCxnSpPr/>
                <p:nvPr/>
              </p:nvCxnSpPr>
              <p:spPr>
                <a:xfrm flipV="1">
                  <a:off x="4005479" y="1673672"/>
                  <a:ext cx="3187" cy="432502"/>
                </a:xfrm>
                <a:prstGeom prst="straightConnector1">
                  <a:avLst/>
                </a:prstGeom>
                <a:ln w="22225">
                  <a:solidFill>
                    <a:schemeClr val="tx1">
                      <a:lumMod val="65000"/>
                      <a:lumOff val="35000"/>
                    </a:schemeClr>
                  </a:solidFill>
                  <a:headEnd type="oval"/>
                  <a:tailEnd type="none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Straight Arrow Connector 20">
                  <a:extLst>
                    <a:ext uri="{FF2B5EF4-FFF2-40B4-BE49-F238E27FC236}">
                      <a16:creationId xmlns:a16="http://schemas.microsoft.com/office/drawing/2014/main" id="{0C2F8EBA-1B84-4A90-8E25-6DD7993E6EF3}"/>
                    </a:ext>
                  </a:extLst>
                </p:cNvPr>
                <p:cNvCxnSpPr/>
                <p:nvPr/>
              </p:nvCxnSpPr>
              <p:spPr>
                <a:xfrm flipH="1" flipV="1">
                  <a:off x="2549075" y="1673672"/>
                  <a:ext cx="1450114" cy="20934"/>
                </a:xfrm>
                <a:prstGeom prst="straightConnector1">
                  <a:avLst/>
                </a:prstGeom>
                <a:ln w="22225">
                  <a:solidFill>
                    <a:schemeClr val="tx1">
                      <a:lumMod val="65000"/>
                      <a:lumOff val="35000"/>
                    </a:schemeClr>
                  </a:solidFill>
                  <a:headEnd type="oval"/>
                  <a:tailEnd type="triangle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F6A09F5B-B27F-4D51-993D-D68FB4051D61}"/>
                    </a:ext>
                  </a:extLst>
                </p:cNvPr>
                <p:cNvSpPr txBox="1"/>
                <p:nvPr/>
              </p:nvSpPr>
              <p:spPr>
                <a:xfrm>
                  <a:off x="4144503" y="840693"/>
                  <a:ext cx="1822201" cy="87491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000" b="1" dirty="0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</a:rPr>
                    <a:t>To scan control coils</a:t>
                  </a:r>
                </a:p>
              </p:txBody>
            </p:sp>
            <p:cxnSp>
              <p:nvCxnSpPr>
                <p:cNvPr id="23" name="Straight Arrow Connector 22">
                  <a:extLst>
                    <a:ext uri="{FF2B5EF4-FFF2-40B4-BE49-F238E27FC236}">
                      <a16:creationId xmlns:a16="http://schemas.microsoft.com/office/drawing/2014/main" id="{4D92ADD0-6E61-4C7B-BAD0-8385D7AC8FCC}"/>
                    </a:ext>
                  </a:extLst>
                </p:cNvPr>
                <p:cNvCxnSpPr/>
                <p:nvPr/>
              </p:nvCxnSpPr>
              <p:spPr>
                <a:xfrm>
                  <a:off x="2922224" y="5383440"/>
                  <a:ext cx="571885" cy="0"/>
                </a:xfrm>
                <a:prstGeom prst="straightConnector1">
                  <a:avLst/>
                </a:prstGeom>
                <a:ln w="22225">
                  <a:solidFill>
                    <a:schemeClr val="tx1">
                      <a:lumMod val="65000"/>
                      <a:lumOff val="35000"/>
                    </a:schemeClr>
                  </a:solidFill>
                  <a:headEnd type="oval"/>
                  <a:tailEnd type="triangle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50996436-3ACD-4F51-B5D0-2AD5B00B8D41}"/>
                </a:ext>
              </a:extLst>
            </p:cNvPr>
            <p:cNvCxnSpPr/>
            <p:nvPr/>
          </p:nvCxnSpPr>
          <p:spPr>
            <a:xfrm flipV="1">
              <a:off x="4105651" y="3490828"/>
              <a:ext cx="0" cy="1692028"/>
            </a:xfrm>
            <a:prstGeom prst="straightConnector1">
              <a:avLst/>
            </a:prstGeom>
            <a:ln w="22225">
              <a:solidFill>
                <a:schemeClr val="tx1">
                  <a:lumMod val="65000"/>
                  <a:lumOff val="35000"/>
                </a:schemeClr>
              </a:solidFill>
              <a:headEnd type="oval"/>
              <a:tailEnd type="triangl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3B2ADD62-E8AF-4A53-9BF6-A9A2E8A61059}"/>
              </a:ext>
            </a:extLst>
          </p:cNvPr>
          <p:cNvSpPr/>
          <p:nvPr/>
        </p:nvSpPr>
        <p:spPr>
          <a:xfrm>
            <a:off x="9185007" y="589049"/>
            <a:ext cx="208916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prstClr val="black"/>
                </a:solidFill>
              </a:rPr>
              <a:t>3. Image analytics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47310C9-5D0F-44D2-B4E5-2D6A58CD5E53}"/>
              </a:ext>
            </a:extLst>
          </p:cNvPr>
          <p:cNvSpPr/>
          <p:nvPr/>
        </p:nvSpPr>
        <p:spPr>
          <a:xfrm>
            <a:off x="8885355" y="1017863"/>
            <a:ext cx="533400" cy="50805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prstClr val="white"/>
              </a:solidFill>
            </a:endParaRP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5560772B-7567-49DC-B844-3231C0A82A8A}"/>
              </a:ext>
            </a:extLst>
          </p:cNvPr>
          <p:cNvCxnSpPr/>
          <p:nvPr/>
        </p:nvCxnSpPr>
        <p:spPr>
          <a:xfrm>
            <a:off x="9418755" y="1271885"/>
            <a:ext cx="533400" cy="0"/>
          </a:xfrm>
          <a:prstGeom prst="straightConnector1">
            <a:avLst/>
          </a:prstGeom>
          <a:ln w="222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18FA2103-400F-4AE2-955E-762638AAE99C}"/>
              </a:ext>
            </a:extLst>
          </p:cNvPr>
          <p:cNvSpPr txBox="1"/>
          <p:nvPr/>
        </p:nvSpPr>
        <p:spPr>
          <a:xfrm>
            <a:off x="1006983" y="5157137"/>
            <a:ext cx="71677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prstClr val="black"/>
                </a:solidFill>
              </a:rPr>
              <a:t>Collected is diffraction pattern (</a:t>
            </a:r>
            <a:r>
              <a:rPr lang="en-US" sz="2000" dirty="0" err="1">
                <a:solidFill>
                  <a:prstClr val="black"/>
                </a:solidFill>
              </a:rPr>
              <a:t>ronchigram</a:t>
            </a:r>
            <a:r>
              <a:rPr lang="en-US" sz="2000" dirty="0">
                <a:solidFill>
                  <a:prstClr val="black"/>
                </a:solidFill>
              </a:rPr>
              <a:t>) in each location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3A2BA40-C6F3-4078-BCBE-1064AB737BBA}"/>
              </a:ext>
            </a:extLst>
          </p:cNvPr>
          <p:cNvSpPr/>
          <p:nvPr/>
        </p:nvSpPr>
        <p:spPr>
          <a:xfrm>
            <a:off x="1127648" y="5652593"/>
            <a:ext cx="207646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prstClr val="black"/>
                </a:solidFill>
              </a:rPr>
              <a:t>2. </a:t>
            </a:r>
            <a:r>
              <a:rPr lang="en-US" sz="2000" b="1" dirty="0" err="1">
                <a:solidFill>
                  <a:prstClr val="black"/>
                </a:solidFill>
              </a:rPr>
              <a:t>Focussed</a:t>
            </a:r>
            <a:r>
              <a:rPr lang="en-US" sz="2000" b="1" dirty="0">
                <a:solidFill>
                  <a:prstClr val="black"/>
                </a:solidFill>
              </a:rPr>
              <a:t> X-Ray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253CB40-0C52-4CE4-8A02-BE5F01AD88FD}"/>
              </a:ext>
            </a:extLst>
          </p:cNvPr>
          <p:cNvSpPr txBox="1"/>
          <p:nvPr/>
        </p:nvSpPr>
        <p:spPr>
          <a:xfrm>
            <a:off x="8467233" y="4021377"/>
            <a:ext cx="2914067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prstClr val="black"/>
                </a:solidFill>
              </a:rPr>
              <a:t>Sliding image transforms: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prstClr val="black"/>
                </a:solidFill>
              </a:rPr>
              <a:t>Fast Fourier Transforms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prstClr val="black"/>
                </a:solidFill>
              </a:rPr>
              <a:t>Correlation functions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prstClr val="black"/>
                </a:solidFill>
              </a:rPr>
              <a:t>Intensity histograms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prstClr val="black"/>
                </a:solidFill>
              </a:rPr>
              <a:t>Structural descriptors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AB6A2D6-EEE4-499B-9495-D6621455461C}"/>
              </a:ext>
            </a:extLst>
          </p:cNvPr>
          <p:cNvSpPr txBox="1"/>
          <p:nvPr/>
        </p:nvSpPr>
        <p:spPr>
          <a:xfrm>
            <a:off x="7394612" y="5915663"/>
            <a:ext cx="47365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prstClr val="black"/>
                </a:solidFill>
              </a:rPr>
              <a:t>The M pixel 2D image is transformed to M/N pixel image of more complex structure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94EE9B6B-56BE-49EF-A36F-0644E47C2F0A}"/>
              </a:ext>
            </a:extLst>
          </p:cNvPr>
          <p:cNvCxnSpPr/>
          <p:nvPr/>
        </p:nvCxnSpPr>
        <p:spPr>
          <a:xfrm>
            <a:off x="8783990" y="1017862"/>
            <a:ext cx="0" cy="508053"/>
          </a:xfrm>
          <a:prstGeom prst="straightConnector1">
            <a:avLst/>
          </a:prstGeom>
          <a:ln w="22225">
            <a:solidFill>
              <a:schemeClr val="tx1"/>
            </a:solidFill>
            <a:headEnd type="stealth" w="lg" len="med"/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64D1FB75-9E95-42E0-A94D-119E6595DFD7}"/>
              </a:ext>
            </a:extLst>
          </p:cNvPr>
          <p:cNvSpPr txBox="1"/>
          <p:nvPr/>
        </p:nvSpPr>
        <p:spPr>
          <a:xfrm>
            <a:off x="8402307" y="1087104"/>
            <a:ext cx="3497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solidFill>
                  <a:prstClr val="black"/>
                </a:solidFill>
              </a:rPr>
              <a:t>N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62BD7F8-2C84-453C-9EC6-6A50CE722D5E}"/>
              </a:ext>
            </a:extLst>
          </p:cNvPr>
          <p:cNvSpPr txBox="1"/>
          <p:nvPr/>
        </p:nvSpPr>
        <p:spPr>
          <a:xfrm>
            <a:off x="1122088" y="5991680"/>
            <a:ext cx="45857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prstClr val="black"/>
                </a:solidFill>
              </a:rPr>
              <a:t>Collected is diffraction pattern in each spatial location in 2D or 3D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85874B-88EB-4F73-AF8D-130F34C522AA}"/>
              </a:ext>
            </a:extLst>
          </p:cNvPr>
          <p:cNvSpPr txBox="1"/>
          <p:nvPr/>
        </p:nvSpPr>
        <p:spPr>
          <a:xfrm>
            <a:off x="9767801" y="3670319"/>
            <a:ext cx="2375932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Figure by M. </a:t>
            </a:r>
            <a:r>
              <a:rPr lang="en-US" dirty="0" err="1"/>
              <a:t>Ziatdinov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2704987-ED69-4502-A251-F6ACCC7F4469}"/>
              </a:ext>
            </a:extLst>
          </p:cNvPr>
          <p:cNvSpPr/>
          <p:nvPr/>
        </p:nvSpPr>
        <p:spPr>
          <a:xfrm>
            <a:off x="2731243" y="2296975"/>
            <a:ext cx="1126739" cy="114667"/>
          </a:xfrm>
          <a:prstGeom prst="rect">
            <a:avLst/>
          </a:prstGeom>
          <a:solidFill>
            <a:schemeClr val="tx2"/>
          </a:solidFill>
          <a:ln>
            <a:solidFill>
              <a:schemeClr val="accent1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5503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0405"/>
    </mc:Choice>
    <mc:Fallback xmlns="">
      <p:transition spd="slow" advTm="80405"/>
    </mc:Fallback>
  </mc:AlternateContent>
  <p:extLst>
    <p:ext uri="{3A86A75C-4F4B-4683-9AE1-C65F6400EC91}">
      <p14:laserTraceLst xmlns:p14="http://schemas.microsoft.com/office/powerpoint/2010/main">
        <p14:tracePtLst>
          <p14:tracePt t="8069" x="4038600" y="990600"/>
          <p14:tracePt t="8077" x="4038600" y="984250"/>
          <p14:tracePt t="8086" x="4032250" y="977900"/>
          <p14:tracePt t="8109" x="4025900" y="971550"/>
          <p14:tracePt t="8117" x="4019550" y="958850"/>
          <p14:tracePt t="8126" x="4013200" y="958850"/>
          <p14:tracePt t="8139" x="4000500" y="946150"/>
          <p14:tracePt t="8152" x="3987800" y="933450"/>
          <p14:tracePt t="8166" x="3968750" y="927100"/>
          <p14:tracePt t="8179" x="3956050" y="927100"/>
          <p14:tracePt t="8192" x="3937000" y="914400"/>
          <p14:tracePt t="8206" x="3886200" y="895350"/>
          <p14:tracePt t="8219" x="3848100" y="882650"/>
          <p14:tracePt t="8232" x="3778250" y="857250"/>
          <p14:tracePt t="8246" x="3714750" y="850900"/>
          <p14:tracePt t="8259" x="3663950" y="844550"/>
          <p14:tracePt t="8273" x="3600450" y="825500"/>
          <p14:tracePt t="8286" x="3517900" y="819150"/>
          <p14:tracePt t="8299" x="3486150" y="819150"/>
          <p14:tracePt t="8312" x="3409950" y="800100"/>
          <p14:tracePt t="8328" x="3340100" y="793750"/>
          <p14:tracePt t="8339" x="3302000" y="787400"/>
          <p14:tracePt t="8353" x="3213100" y="781050"/>
          <p14:tracePt t="8366" x="3117850" y="762000"/>
          <p14:tracePt t="8379" x="3067050" y="755650"/>
          <p14:tracePt t="8392" x="2959100" y="736600"/>
          <p14:tracePt t="8406" x="2863850" y="723900"/>
          <p14:tracePt t="8420" x="2819400" y="717550"/>
          <p14:tracePt t="8432" x="2717800" y="698500"/>
          <p14:tracePt t="8447" x="2578100" y="685800"/>
          <p14:tracePt t="8459" x="2508250" y="673100"/>
          <p14:tracePt t="8472" x="2393950" y="654050"/>
          <p14:tracePt t="8486" x="2279650" y="635000"/>
          <p14:tracePt t="8499" x="2228850" y="635000"/>
          <p14:tracePt t="8512" x="2133600" y="622300"/>
          <p14:tracePt t="8526" x="2063750" y="615950"/>
          <p14:tracePt t="8539" x="2019300" y="603250"/>
          <p14:tracePt t="8541" x="1974850" y="596900"/>
          <p14:tracePt t="8552" x="1943100" y="590550"/>
          <p14:tracePt t="8566" x="1860550" y="584200"/>
          <p14:tracePt t="8579" x="1803400" y="584200"/>
          <p14:tracePt t="8581" x="1758950" y="571500"/>
          <p14:tracePt t="8593" x="1708150" y="571500"/>
          <p14:tracePt t="8605" x="1600200" y="565150"/>
          <p14:tracePt t="8621" x="1492250" y="552450"/>
          <p14:tracePt t="8632" x="1422400" y="539750"/>
          <p14:tracePt t="8646" x="1327150" y="527050"/>
          <p14:tracePt t="8659" x="1289050" y="520700"/>
          <p14:tracePt t="8672" x="1200150" y="508000"/>
          <p14:tracePt t="8686" x="1117600" y="501650"/>
          <p14:tracePt t="8701" x="1079500" y="501650"/>
          <p14:tracePt t="8702" x="1041400" y="495300"/>
          <p14:tracePt t="8713" x="996950" y="495300"/>
          <p14:tracePt t="8727" x="901700" y="495300"/>
          <p14:tracePt t="8739" x="857250" y="495300"/>
          <p14:tracePt t="8752" x="755650" y="495300"/>
          <p14:tracePt t="8766" x="679450" y="495300"/>
          <p14:tracePt t="8779" x="647700" y="495300"/>
          <p14:tracePt t="8792" x="577850" y="495300"/>
          <p14:tracePt t="8805" x="514350" y="495300"/>
          <p14:tracePt t="8819" x="488950" y="508000"/>
          <p14:tracePt t="8832" x="444500" y="527050"/>
          <p14:tracePt t="8845" x="431800" y="539750"/>
          <p14:tracePt t="8859" x="412750" y="539750"/>
          <p14:tracePt t="8874" x="381000" y="565150"/>
          <p14:tracePt t="8885" x="349250" y="577850"/>
          <p14:tracePt t="8900" x="336550" y="590550"/>
          <p14:tracePt t="8912" x="330200" y="590550"/>
          <p14:tracePt t="8925" x="317500" y="615950"/>
          <p14:tracePt t="8952" x="311150" y="635000"/>
          <p14:tracePt t="8965" x="298450" y="647700"/>
          <p14:tracePt t="8979" x="298450" y="660400"/>
          <p14:tracePt t="8992" x="298450" y="679450"/>
          <p14:tracePt t="9006" x="298450" y="698500"/>
          <p14:tracePt t="9021" x="298450" y="711200"/>
          <p14:tracePt t="9032" x="298450" y="717550"/>
          <p14:tracePt t="9045" x="298450" y="742950"/>
          <p14:tracePt t="9059" x="298450" y="749300"/>
          <p14:tracePt t="9073" x="298450" y="768350"/>
          <p14:tracePt t="9086" x="298450" y="793750"/>
          <p14:tracePt t="9099" x="304800" y="800100"/>
          <p14:tracePt t="9112" x="311150" y="812800"/>
          <p14:tracePt t="9126" x="323850" y="838200"/>
          <p14:tracePt t="9139" x="336550" y="850900"/>
          <p14:tracePt t="9153" x="349250" y="863600"/>
          <p14:tracePt t="9166" x="361950" y="882650"/>
          <p14:tracePt t="9179" x="381000" y="901700"/>
          <p14:tracePt t="9192" x="412750" y="927100"/>
          <p14:tracePt t="9205" x="450850" y="939800"/>
          <p14:tracePt t="9219" x="469900" y="952500"/>
          <p14:tracePt t="9232" x="527050" y="977900"/>
          <p14:tracePt t="9245" x="609600" y="1009650"/>
          <p14:tracePt t="9259" x="647700" y="1022350"/>
          <p14:tracePt t="9272" x="762000" y="1054100"/>
          <p14:tracePt t="9285" x="876300" y="1092200"/>
          <p14:tracePt t="9299" x="927100" y="1104900"/>
          <p14:tracePt t="9312" x="1041400" y="1117600"/>
          <p14:tracePt t="9326" x="1155700" y="1130300"/>
          <p14:tracePt t="9339" x="1212850" y="1136650"/>
          <p14:tracePt t="9354" x="1333500" y="1136650"/>
          <p14:tracePt t="9366" x="1466850" y="1136650"/>
          <p14:tracePt t="9379" x="1524000" y="1136650"/>
          <p14:tracePt t="9392" x="1657350" y="1136650"/>
          <p14:tracePt t="9405" x="1797050" y="1136650"/>
          <p14:tracePt t="9419" x="1873250" y="1136650"/>
          <p14:tracePt t="9432" x="2012950" y="1136650"/>
          <p14:tracePt t="9446" x="2197100" y="1136650"/>
          <p14:tracePt t="9460" x="2273300" y="1136650"/>
          <p14:tracePt t="9461" x="2343150" y="1136650"/>
          <p14:tracePt t="9472" x="2406650" y="1136650"/>
          <p14:tracePt t="9486" x="2546350" y="1130300"/>
          <p14:tracePt t="9499" x="2603500" y="1123950"/>
          <p14:tracePt t="9512" x="2724150" y="1104900"/>
          <p14:tracePt t="9526" x="2838450" y="1092200"/>
          <p14:tracePt t="9539" x="2889250" y="1079500"/>
          <p14:tracePt t="9552" x="2984500" y="1066800"/>
          <p14:tracePt t="9565" x="3079750" y="1047750"/>
          <p14:tracePt t="9579" x="3124200" y="1041400"/>
          <p14:tracePt t="9592" x="3187700" y="1016000"/>
          <p14:tracePt t="9605" x="3244850" y="996950"/>
          <p14:tracePt t="9620" x="3282950" y="977900"/>
          <p14:tracePt t="9634" x="3359150" y="952500"/>
          <p14:tracePt t="9646" x="3403600" y="946150"/>
          <p14:tracePt t="9659" x="3429000" y="939800"/>
          <p14:tracePt t="9672" x="3479800" y="908050"/>
          <p14:tracePt t="9685" x="3517900" y="889000"/>
          <p14:tracePt t="9699" x="3549650" y="876300"/>
          <p14:tracePt t="9701" x="3556000" y="869950"/>
          <p14:tracePt t="9712" x="3562350" y="863600"/>
          <p14:tracePt t="9727" x="3587750" y="844550"/>
          <p14:tracePt t="9739" x="3594100" y="844550"/>
          <p14:tracePt t="9752" x="3600450" y="825500"/>
          <p14:tracePt t="9766" x="3600450" y="806450"/>
          <p14:tracePt t="9779" x="3600450" y="793750"/>
          <p14:tracePt t="9792" x="3600450" y="762000"/>
          <p14:tracePt t="9805" x="3600450" y="742950"/>
          <p14:tracePt t="9819" x="3594100" y="736600"/>
          <p14:tracePt t="9832" x="3575050" y="711200"/>
          <p14:tracePt t="9845" x="3562350" y="692150"/>
          <p14:tracePt t="9859" x="3549650" y="685800"/>
          <p14:tracePt t="9872" x="3524250" y="666750"/>
          <p14:tracePt t="9885" x="3505200" y="660400"/>
          <p14:tracePt t="9899" x="3486150" y="647700"/>
          <p14:tracePt t="9912" x="3460750" y="641350"/>
          <p14:tracePt t="9925" x="3422650" y="628650"/>
          <p14:tracePt t="9939" x="3397250" y="622300"/>
          <p14:tracePt t="9952" x="3352800" y="609600"/>
          <p14:tracePt t="9966" x="3302000" y="590550"/>
          <p14:tracePt t="9979" x="3257550" y="590550"/>
          <p14:tracePt t="9992" x="3187700" y="584200"/>
          <p14:tracePt t="10005" x="3092450" y="571500"/>
          <p14:tracePt t="10019" x="3028950" y="565150"/>
          <p14:tracePt t="10032" x="2914650" y="546100"/>
          <p14:tracePt t="10045" x="2781300" y="527050"/>
          <p14:tracePt t="10059" x="2717800" y="514350"/>
          <p14:tracePt t="10073" x="2603500" y="514350"/>
          <p14:tracePt t="10087" x="2495550" y="495300"/>
          <p14:tracePt t="10099" x="2457450" y="495300"/>
          <p14:tracePt t="10112" x="2362200" y="495300"/>
          <p14:tracePt t="10125" x="2266950" y="495300"/>
          <p14:tracePt t="10139" x="2216150" y="495300"/>
          <p14:tracePt t="10154" x="2133600" y="495300"/>
          <p14:tracePt t="10166" x="2070100" y="495300"/>
          <p14:tracePt t="10181" x="2019300" y="495300"/>
          <p14:tracePt t="10192" x="1981200" y="495300"/>
          <p14:tracePt t="10206" x="1911350" y="495300"/>
          <p14:tracePt t="10219" x="1873250" y="495300"/>
          <p14:tracePt t="10232" x="1771650" y="495300"/>
          <p14:tracePt t="10245" x="1670050" y="495300"/>
          <p14:tracePt t="10259" x="1606550" y="495300"/>
          <p14:tracePt t="10272" x="1492250" y="495300"/>
          <p14:tracePt t="10286" x="1377950" y="495300"/>
          <p14:tracePt t="10299" x="1327150" y="495300"/>
          <p14:tracePt t="10312" x="1250950" y="495300"/>
          <p14:tracePt t="10326" x="1162050" y="501650"/>
          <p14:tracePt t="10339" x="1130300" y="508000"/>
          <p14:tracePt t="10352" x="1054100" y="527050"/>
          <p14:tracePt t="10365" x="984250" y="533400"/>
          <p14:tracePt t="10379" x="958850" y="533400"/>
          <p14:tracePt t="10392" x="889000" y="546100"/>
          <p14:tracePt t="10405" x="825500" y="558800"/>
          <p14:tracePt t="10419" x="787400" y="565150"/>
          <p14:tracePt t="10421" x="755650" y="571500"/>
          <p14:tracePt t="10432" x="723900" y="584200"/>
          <p14:tracePt t="10447" x="679450" y="596900"/>
          <p14:tracePt t="10459" x="673100" y="603250"/>
          <p14:tracePt t="10464" x="666750" y="609600"/>
          <p14:tracePt t="10472" x="647700" y="615950"/>
          <p14:tracePt t="10486" x="622300" y="622300"/>
          <p14:tracePt t="10499" x="609600" y="628650"/>
          <p14:tracePt t="10512" x="584200" y="641350"/>
          <p14:tracePt t="10527" x="565150" y="647700"/>
          <p14:tracePt t="10540" x="558800" y="654050"/>
          <p14:tracePt t="10552" x="546100" y="660400"/>
          <p14:tracePt t="10565" x="533400" y="673100"/>
          <p14:tracePt t="10592" x="514350" y="685800"/>
          <p14:tracePt t="10605" x="501650" y="704850"/>
          <p14:tracePt t="10619" x="501650" y="711200"/>
          <p14:tracePt t="10621" x="501650" y="717550"/>
          <p14:tracePt t="10632" x="495300" y="736600"/>
          <p14:tracePt t="10645" x="495300" y="755650"/>
          <p14:tracePt t="10659" x="495300" y="768350"/>
          <p14:tracePt t="10661" x="495300" y="774700"/>
          <p14:tracePt t="10672" x="495300" y="781050"/>
          <p14:tracePt t="10686" x="495300" y="787400"/>
          <p14:tracePt t="10699" x="495300" y="800100"/>
          <p14:tracePt t="10712" x="495300" y="806450"/>
          <p14:tracePt t="10726" x="495300" y="812800"/>
          <p14:tracePt t="10739" x="501650" y="819150"/>
          <p14:tracePt t="10752" x="520700" y="838200"/>
          <p14:tracePt t="10765" x="539750" y="869950"/>
          <p14:tracePt t="10780" x="552450" y="889000"/>
          <p14:tracePt t="10792" x="558800" y="895350"/>
          <p14:tracePt t="10806" x="571500" y="908050"/>
          <p14:tracePt t="10819" x="584200" y="920750"/>
          <p14:tracePt t="10822" x="590550" y="920750"/>
          <p14:tracePt t="10832" x="615950" y="939800"/>
          <p14:tracePt t="10845" x="666750" y="946150"/>
          <p14:tracePt t="10859" x="711200" y="958850"/>
          <p14:tracePt t="10873" x="812800" y="971550"/>
          <p14:tracePt t="10885" x="946150" y="984250"/>
          <p14:tracePt t="10899" x="1022350" y="984250"/>
          <p14:tracePt t="10912" x="1193800" y="1003300"/>
          <p14:tracePt t="10925" x="1352550" y="1016000"/>
          <p14:tracePt t="10939" x="1422400" y="1035050"/>
          <p14:tracePt t="10952" x="1587500" y="1054100"/>
          <p14:tracePt t="10965" x="1720850" y="1066800"/>
          <p14:tracePt t="10980" x="1790700" y="1066800"/>
          <p14:tracePt t="10981" x="1866900" y="1066800"/>
          <p14:tracePt t="10992" x="1930400" y="1066800"/>
          <p14:tracePt t="11005" x="2032000" y="1066800"/>
          <p14:tracePt t="11019" x="2082800" y="1066800"/>
          <p14:tracePt t="11032" x="2139950" y="1066800"/>
          <p14:tracePt t="11047" x="2171700" y="1066800"/>
          <p14:tracePt t="11059" x="2190750" y="1066800"/>
          <p14:tracePt t="11073" x="2209800" y="1066800"/>
          <p14:tracePt t="11085" x="2222500" y="1060450"/>
          <p14:tracePt t="11110" x="2228850" y="1060450"/>
          <p14:tracePt t="11110" x="0" y="0"/>
        </p14:tracePtLst>
        <p14:tracePtLst>
          <p14:tracePt t="18189" x="3086100" y="3810000"/>
          <p14:tracePt t="18197" x="3041650" y="3790950"/>
          <p14:tracePt t="18205" x="3016250" y="3778250"/>
          <p14:tracePt t="18218" x="2971800" y="3771900"/>
          <p14:tracePt t="18232" x="2876550" y="3752850"/>
          <p14:tracePt t="18246" x="2794000" y="3746500"/>
          <p14:tracePt t="18259" x="2768600" y="3746500"/>
          <p14:tracePt t="18272" x="2711450" y="3746500"/>
          <p14:tracePt t="18285" x="2647950" y="3746500"/>
          <p14:tracePt t="18299" x="2622550" y="3746500"/>
          <p14:tracePt t="18312" x="2540000" y="3746500"/>
          <p14:tracePt t="18325" x="2470150" y="3746500"/>
          <p14:tracePt t="18339" x="2425700" y="3746500"/>
          <p14:tracePt t="18352" x="2343150" y="3765550"/>
          <p14:tracePt t="18365" x="2292350" y="3784600"/>
          <p14:tracePt t="18379" x="2266950" y="3803650"/>
          <p14:tracePt t="18392" x="2235200" y="3829050"/>
          <p14:tracePt t="18405" x="2216150" y="3848100"/>
          <p14:tracePt t="18418" x="2197100" y="3860800"/>
          <p14:tracePt t="18432" x="2178050" y="3886200"/>
          <p14:tracePt t="18446" x="2152650" y="3911600"/>
          <p14:tracePt t="18458" x="2146300" y="3924300"/>
          <p14:tracePt t="18472" x="2133600" y="3956050"/>
          <p14:tracePt t="18485" x="2120900" y="3994150"/>
          <p14:tracePt t="18499" x="2120900" y="4013200"/>
          <p14:tracePt t="18512" x="2120900" y="4051300"/>
          <p14:tracePt t="18525" x="2120900" y="4089400"/>
          <p14:tracePt t="18539" x="2120900" y="4114800"/>
          <p14:tracePt t="18552" x="2127250" y="4165600"/>
          <p14:tracePt t="18565" x="2139950" y="4203700"/>
          <p14:tracePt t="18579" x="2159000" y="4235450"/>
          <p14:tracePt t="18592" x="2190750" y="4286250"/>
          <p14:tracePt t="18606" x="2222500" y="4337050"/>
          <p14:tracePt t="18619" x="2241550" y="4362450"/>
          <p14:tracePt t="18632" x="2305050" y="4432300"/>
          <p14:tracePt t="18645" x="2393950" y="4502150"/>
          <p14:tracePt t="18659" x="2438400" y="4533900"/>
          <p14:tracePt t="18672" x="2514600" y="4591050"/>
          <p14:tracePt t="18685" x="2603500" y="4629150"/>
          <p14:tracePt t="18700" x="2667000" y="4641850"/>
          <p14:tracePt t="18701" x="2730500" y="4660900"/>
          <p14:tracePt t="18712" x="2781300" y="4667250"/>
          <p14:tracePt t="18725" x="2908300" y="4711700"/>
          <p14:tracePt t="18738" x="2990850" y="4730750"/>
          <p14:tracePt t="18752" x="3143250" y="4762500"/>
          <p14:tracePt t="18765" x="3276600" y="4775200"/>
          <p14:tracePt t="18779" x="3340100" y="4781550"/>
          <p14:tracePt t="18795" x="3416300" y="4781550"/>
          <p14:tracePt t="18797" x="3460750" y="4781550"/>
          <p14:tracePt t="18805" x="3486150" y="4781550"/>
          <p14:tracePt t="18820" x="3517900" y="4781550"/>
          <p14:tracePt t="18832" x="3587750" y="4749800"/>
          <p14:tracePt t="18845" x="3638550" y="4705350"/>
          <p14:tracePt t="18858" x="3657600" y="4692650"/>
          <p14:tracePt t="18872" x="3702050" y="4629150"/>
          <p14:tracePt t="18885" x="3721100" y="4578350"/>
          <p14:tracePt t="18899" x="3727450" y="4559300"/>
          <p14:tracePt t="18900" x="3727450" y="4533900"/>
          <p14:tracePt t="18912" x="3727450" y="4514850"/>
          <p14:tracePt t="18925" x="3727450" y="4476750"/>
          <p14:tracePt t="18938" x="3727450" y="4464050"/>
          <p14:tracePt t="18952" x="3727450" y="4445000"/>
          <p14:tracePt t="18965" x="3727450" y="4432300"/>
          <p14:tracePt t="18979" x="3727450" y="4425950"/>
          <p14:tracePt t="18994" x="3727450" y="4406900"/>
          <p14:tracePt t="19005" x="3714750" y="4375150"/>
          <p14:tracePt t="19019" x="3695700" y="4349750"/>
          <p14:tracePt t="19032" x="3670300" y="4305300"/>
          <p14:tracePt t="19045" x="3644900" y="4279900"/>
          <p14:tracePt t="19059" x="3625850" y="4254500"/>
          <p14:tracePt t="19073" x="3581400" y="4216400"/>
          <p14:tracePt t="19087" x="3530600" y="4184650"/>
          <p14:tracePt t="19098" x="3492500" y="4165600"/>
          <p14:tracePt t="19112" x="3416300" y="4133850"/>
          <p14:tracePt t="19125" x="3340100" y="4102100"/>
          <p14:tracePt t="19139" x="3308350" y="4089400"/>
          <p14:tracePt t="19153" x="3225800" y="4070350"/>
          <p14:tracePt t="19165" x="3149600" y="4057650"/>
          <p14:tracePt t="19178" x="3105150" y="4051300"/>
          <p14:tracePt t="19192" x="3048000" y="4044950"/>
          <p14:tracePt t="19205" x="2971800" y="4038600"/>
          <p14:tracePt t="19219" x="2946400" y="4038600"/>
          <p14:tracePt t="19232" x="2889250" y="4038600"/>
          <p14:tracePt t="19245" x="2863850" y="4038600"/>
          <p14:tracePt t="19259" x="2851150" y="4038600"/>
          <p14:tracePt t="19272" x="2844800" y="4038600"/>
          <p14:tracePt t="19285" x="2832100" y="4038600"/>
          <p14:tracePt t="19298" x="0" y="0"/>
        </p14:tracePtLst>
        <p14:tracePtLst>
          <p14:tracePt t="40838" x="2178050" y="5626100"/>
          <p14:tracePt t="40877" x="2171700" y="5626100"/>
          <p14:tracePt t="40885" x="2152650" y="5619750"/>
          <p14:tracePt t="40893" x="2127250" y="5619750"/>
          <p14:tracePt t="40901" x="2089150" y="5619750"/>
          <p14:tracePt t="40911" x="2063750" y="5607050"/>
          <p14:tracePt t="40924" x="1968500" y="5600700"/>
          <p14:tracePt t="40938" x="1917700" y="5588000"/>
          <p14:tracePt t="40951" x="1835150" y="5575300"/>
          <p14:tracePt t="40964" x="1746250" y="5562600"/>
          <p14:tracePt t="40979" x="1695450" y="5562600"/>
          <p14:tracePt t="40993" x="1638300" y="5556250"/>
          <p14:tracePt t="41005" x="1581150" y="5556250"/>
          <p14:tracePt t="41018" x="1549400" y="5556250"/>
          <p14:tracePt t="41031" x="1479550" y="5556250"/>
          <p14:tracePt t="41044" x="1409700" y="5556250"/>
          <p14:tracePt t="41058" x="1384300" y="5556250"/>
          <p14:tracePt t="41071" x="1333500" y="5556250"/>
          <p14:tracePt t="41085" x="1289050" y="5562600"/>
          <p14:tracePt t="41098" x="1270000" y="5568950"/>
          <p14:tracePt t="41111" x="1193800" y="5581650"/>
          <p14:tracePt t="41125" x="1079500" y="5607050"/>
          <p14:tracePt t="41138" x="1016000" y="5619750"/>
          <p14:tracePt t="41151" x="914400" y="5632450"/>
          <p14:tracePt t="41164" x="819150" y="5664200"/>
          <p14:tracePt t="41178" x="774700" y="5670550"/>
          <p14:tracePt t="41191" x="698500" y="5702300"/>
          <p14:tracePt t="41204" x="635000" y="5734050"/>
          <p14:tracePt t="41218" x="596900" y="5759450"/>
          <p14:tracePt t="41231" x="546100" y="5784850"/>
          <p14:tracePt t="41244" x="482600" y="5822950"/>
          <p14:tracePt t="41258" x="450850" y="5854700"/>
          <p14:tracePt t="41271" x="406400" y="5892800"/>
          <p14:tracePt t="41284" x="400050" y="5924550"/>
          <p14:tracePt t="41298" x="393700" y="5956300"/>
          <p14:tracePt t="41311" x="393700" y="6000750"/>
          <p14:tracePt t="41324" x="393700" y="6026150"/>
          <p14:tracePt t="41338" x="393700" y="6045200"/>
          <p14:tracePt t="41351" x="393700" y="6076950"/>
          <p14:tracePt t="41364" x="419100" y="6121400"/>
          <p14:tracePt t="41378" x="425450" y="6140450"/>
          <p14:tracePt t="41391" x="450850" y="6191250"/>
          <p14:tracePt t="41405" x="488950" y="6248400"/>
          <p14:tracePt t="41418" x="501650" y="6261100"/>
          <p14:tracePt t="41431" x="533400" y="6299200"/>
          <p14:tracePt t="41444" x="565150" y="6337300"/>
          <p14:tracePt t="41458" x="577850" y="6343650"/>
          <p14:tracePt t="41471" x="609600" y="6388100"/>
          <p14:tracePt t="41484" x="641350" y="6400800"/>
          <p14:tracePt t="41499" x="666750" y="6419850"/>
          <p14:tracePt t="41511" x="704850" y="6432550"/>
          <p14:tracePt t="41526" x="755650" y="6457950"/>
          <p14:tracePt t="41538" x="768350" y="6477000"/>
          <p14:tracePt t="41540" x="800100" y="6496050"/>
          <p14:tracePt t="41551" x="838200" y="6508750"/>
          <p14:tracePt t="41565" x="933450" y="6546850"/>
          <p14:tracePt t="41578" x="1003300" y="6565900"/>
          <p14:tracePt t="41591" x="1117600" y="6604000"/>
          <p14:tracePt t="41607" x="1244600" y="6616700"/>
          <p14:tracePt t="41618" x="1308100" y="6616700"/>
          <p14:tracePt t="41632" x="1390650" y="6616700"/>
          <p14:tracePt t="41644" x="1454150" y="6616700"/>
          <p14:tracePt t="41658" x="1485900" y="6616700"/>
          <p14:tracePt t="41671" x="1587500" y="6616700"/>
          <p14:tracePt t="41684" x="1714500" y="6629400"/>
          <p14:tracePt t="41699" x="1790700" y="6629400"/>
          <p14:tracePt t="41711" x="1936750" y="6629400"/>
          <p14:tracePt t="41724" x="2089150" y="6629400"/>
          <p14:tracePt t="41738" x="2152650" y="6629400"/>
          <p14:tracePt t="41752" x="2279650" y="6629400"/>
          <p14:tracePt t="41764" x="2413000" y="6629400"/>
          <p14:tracePt t="41778" x="2476500" y="6629400"/>
          <p14:tracePt t="41791" x="2584450" y="6642100"/>
          <p14:tracePt t="41804" x="2730500" y="6642100"/>
          <p14:tracePt t="41818" x="2800350" y="6642100"/>
          <p14:tracePt t="41831" x="2959100" y="6642100"/>
          <p14:tracePt t="41844" x="3098800" y="6635750"/>
          <p14:tracePt t="41858" x="3168650" y="6610350"/>
          <p14:tracePt t="41871" x="3263900" y="6565900"/>
          <p14:tracePt t="41884" x="3346450" y="6521450"/>
          <p14:tracePt t="41898" x="3378200" y="6502400"/>
          <p14:tracePt t="41911" x="3435350" y="6464300"/>
          <p14:tracePt t="41924" x="3460750" y="6438900"/>
          <p14:tracePt t="41938" x="3473450" y="6426200"/>
          <p14:tracePt t="41951" x="3492500" y="6388100"/>
          <p14:tracePt t="41965" x="3505200" y="6350000"/>
          <p14:tracePt t="41978" x="3511550" y="6343650"/>
          <p14:tracePt t="41991" x="3517900" y="6305550"/>
          <p14:tracePt t="42004" x="3524250" y="6280150"/>
          <p14:tracePt t="42018" x="3524250" y="6261100"/>
          <p14:tracePt t="42031" x="3524250" y="6235700"/>
          <p14:tracePt t="42044" x="3524250" y="6203950"/>
          <p14:tracePt t="42058" x="3524250" y="6184900"/>
          <p14:tracePt t="42071" x="3511550" y="6140450"/>
          <p14:tracePt t="42085" x="3498850" y="6083300"/>
          <p14:tracePt t="42098" x="3492500" y="6057900"/>
          <p14:tracePt t="42111" x="3473450" y="6013450"/>
          <p14:tracePt t="42125" x="3441700" y="5962650"/>
          <p14:tracePt t="42138" x="3435350" y="5949950"/>
          <p14:tracePt t="42151" x="3403600" y="5911850"/>
          <p14:tracePt t="42164" x="3378200" y="5886450"/>
          <p14:tracePt t="42178" x="3365500" y="5867400"/>
          <p14:tracePt t="42191" x="3346450" y="5861050"/>
          <p14:tracePt t="42204" x="3327400" y="5835650"/>
          <p14:tracePt t="42218" x="3308350" y="5829300"/>
          <p14:tracePt t="42231" x="3238500" y="5810250"/>
          <p14:tracePt t="42245" x="3175000" y="5784850"/>
          <p14:tracePt t="42258" x="3105150" y="5772150"/>
          <p14:tracePt t="42271" x="3028950" y="5759450"/>
          <p14:tracePt t="42284" x="2921000" y="5746750"/>
          <p14:tracePt t="42298" x="2870200" y="5740400"/>
          <p14:tracePt t="42311" x="2774950" y="5727700"/>
          <p14:tracePt t="42324" x="2692400" y="5721350"/>
          <p14:tracePt t="42338" x="2647950" y="5721350"/>
          <p14:tracePt t="42351" x="2597150" y="5721350"/>
          <p14:tracePt t="42364" x="2565400" y="5721350"/>
          <p14:tracePt t="42378" x="2540000" y="5721350"/>
          <p14:tracePt t="42391" x="2508250" y="5721350"/>
          <p14:tracePt t="42391" x="0" y="0"/>
        </p14:tracePtLst>
        <p14:tracePtLst>
          <p14:tracePt t="54951" x="10001250" y="742950"/>
          <p14:tracePt t="54957" x="9994900" y="742950"/>
          <p14:tracePt t="54965" x="9988550" y="742950"/>
          <p14:tracePt t="54977" x="9982200" y="730250"/>
          <p14:tracePt t="54991" x="9956800" y="730250"/>
          <p14:tracePt t="55004" x="9931400" y="723900"/>
          <p14:tracePt t="55017" x="9925050" y="723900"/>
          <p14:tracePt t="55030" x="9893300" y="717550"/>
          <p14:tracePt t="55044" x="9855200" y="717550"/>
          <p14:tracePt t="55057" x="9836150" y="717550"/>
          <p14:tracePt t="55070" x="9791700" y="717550"/>
          <p14:tracePt t="55084" x="9740900" y="717550"/>
          <p14:tracePt t="55097" x="9715500" y="717550"/>
          <p14:tracePt t="55110" x="9664700" y="717550"/>
          <p14:tracePt t="55124" x="9639300" y="717550"/>
          <p14:tracePt t="55137" x="9575800" y="717550"/>
          <p14:tracePt t="55150" x="9480550" y="717550"/>
          <p14:tracePt t="55165" x="9378950" y="717550"/>
          <p14:tracePt t="55177" x="9321800" y="717550"/>
          <p14:tracePt t="55191" x="9220200" y="717550"/>
          <p14:tracePt t="55204" x="9118600" y="717550"/>
          <p14:tracePt t="55217" x="9061450" y="717550"/>
          <p14:tracePt t="55230" x="8959850" y="717550"/>
          <p14:tracePt t="55244" x="8845550" y="717550"/>
          <p14:tracePt t="55259" x="8807450" y="717550"/>
          <p14:tracePt t="55271" x="8718550" y="717550"/>
          <p14:tracePt t="55285" x="8648700" y="717550"/>
          <p14:tracePt t="55298" x="8597900" y="717550"/>
          <p14:tracePt t="55311" x="8521700" y="730250"/>
          <p14:tracePt t="55324" x="8432800" y="742950"/>
          <p14:tracePt t="55337" x="8388350" y="749300"/>
          <p14:tracePt t="55352" x="8312150" y="781050"/>
          <p14:tracePt t="55364" x="8248650" y="806450"/>
          <p14:tracePt t="55377" x="8229600" y="806450"/>
          <p14:tracePt t="55392" x="8166100" y="831850"/>
          <p14:tracePt t="55404" x="8089900" y="863600"/>
          <p14:tracePt t="55417" x="8064500" y="882650"/>
          <p14:tracePt t="55431" x="8013700" y="908050"/>
          <p14:tracePt t="55445" x="7994650" y="920750"/>
          <p14:tracePt t="55457" x="7981950" y="933450"/>
          <p14:tracePt t="55470" x="7950200" y="958850"/>
          <p14:tracePt t="55484" x="7937500" y="965200"/>
          <p14:tracePt t="55511" x="7931150" y="977900"/>
          <p14:tracePt t="55524" x="7912100" y="990600"/>
          <p14:tracePt t="55537" x="7912100" y="996950"/>
          <p14:tracePt t="55550" x="7912100" y="1016000"/>
          <p14:tracePt t="55564" x="7912100" y="1041400"/>
          <p14:tracePt t="55577" x="7912100" y="1060450"/>
          <p14:tracePt t="55591" x="7912100" y="1085850"/>
          <p14:tracePt t="55604" x="7937500" y="1130300"/>
          <p14:tracePt t="55618" x="7975600" y="1162050"/>
          <p14:tracePt t="55631" x="8108950" y="1212850"/>
          <p14:tracePt t="55645" x="8286750" y="1244600"/>
          <p14:tracePt t="55657" x="8375650" y="1257300"/>
          <p14:tracePt t="55671" x="8591550" y="1289050"/>
          <p14:tracePt t="55685" x="8845550" y="1308100"/>
          <p14:tracePt t="55697" x="8997950" y="1308100"/>
          <p14:tracePt t="55711" x="9226550" y="1308100"/>
          <p14:tracePt t="55724" x="9486900" y="1308100"/>
          <p14:tracePt t="55737" x="9658350" y="1282700"/>
          <p14:tracePt t="55750" x="9867900" y="1250950"/>
          <p14:tracePt t="55764" x="10020300" y="1231900"/>
          <p14:tracePt t="55777" x="10077450" y="1225550"/>
          <p14:tracePt t="55790" x="10179050" y="1193800"/>
          <p14:tracePt t="55805" x="10229850" y="1162050"/>
          <p14:tracePt t="55817" x="10242550" y="1149350"/>
          <p14:tracePt t="55831" x="10261600" y="1130300"/>
          <p14:tracePt t="55844" x="10280650" y="1111250"/>
          <p14:tracePt t="55857" x="10280650" y="1104900"/>
          <p14:tracePt t="55870" x="10306050" y="1066800"/>
          <p14:tracePt t="55884" x="10325100" y="1041400"/>
          <p14:tracePt t="55897" x="10337800" y="1028700"/>
          <p14:tracePt t="55910" x="10375900" y="990600"/>
          <p14:tracePt t="55924" x="10407650" y="946150"/>
          <p14:tracePt t="55937" x="10407650" y="939800"/>
          <p14:tracePt t="55951" x="10426700" y="908050"/>
          <p14:tracePt t="55964" x="10433050" y="895350"/>
          <p14:tracePt t="55965" x="10433050" y="889000"/>
          <p14:tracePt t="55977" x="10433050" y="876300"/>
          <p14:tracePt t="55990" x="10433050" y="857250"/>
          <p14:tracePt t="56004" x="10433050" y="838200"/>
          <p14:tracePt t="56017" x="10420350" y="819150"/>
          <p14:tracePt t="56031" x="10369550" y="787400"/>
          <p14:tracePt t="56044" x="10293350" y="755650"/>
          <p14:tracePt t="56057" x="10242550" y="742950"/>
          <p14:tracePt t="56070" x="10128250" y="717550"/>
          <p14:tracePt t="56084" x="10064750" y="711200"/>
          <p14:tracePt t="56097" x="9893300" y="685800"/>
          <p14:tracePt t="56110" x="9702800" y="673100"/>
          <p14:tracePt t="56124" x="9505950" y="641350"/>
          <p14:tracePt t="56137" x="9410700" y="641350"/>
          <p14:tracePt t="56152" x="9207500" y="641350"/>
          <p14:tracePt t="56166" x="9004300" y="641350"/>
          <p14:tracePt t="56177" x="8921750" y="641350"/>
          <p14:tracePt t="56190" x="8724900" y="641350"/>
          <p14:tracePt t="56204" x="8648700" y="641350"/>
          <p14:tracePt t="56217" x="8515350" y="641350"/>
          <p14:tracePt t="56230" x="8401050" y="641350"/>
          <p14:tracePt t="56244" x="8356600" y="641350"/>
          <p14:tracePt t="56258" x="8261350" y="647700"/>
          <p14:tracePt t="56271" x="8172450" y="654050"/>
          <p14:tracePt t="56284" x="8102600" y="666750"/>
          <p14:tracePt t="56297" x="8064500" y="685800"/>
          <p14:tracePt t="56310" x="8020050" y="698500"/>
          <p14:tracePt t="56324" x="7994650" y="711200"/>
          <p14:tracePt t="56325" x="7962900" y="723900"/>
          <p14:tracePt t="56337" x="7937500" y="742950"/>
          <p14:tracePt t="56351" x="7893050" y="762000"/>
          <p14:tracePt t="56364" x="7886700" y="768350"/>
          <p14:tracePt t="56377" x="7842250" y="793750"/>
          <p14:tracePt t="56391" x="7810500" y="819150"/>
          <p14:tracePt t="56404" x="7797800" y="825500"/>
          <p14:tracePt t="56417" x="7772400" y="844550"/>
          <p14:tracePt t="56430" x="7766050" y="857250"/>
          <p14:tracePt t="56445" x="7753350" y="876300"/>
          <p14:tracePt t="56457" x="7753350" y="882650"/>
          <p14:tracePt t="56471" x="7753350" y="908050"/>
          <p14:tracePt t="56484" x="7753350" y="927100"/>
          <p14:tracePt t="56497" x="7753350" y="946150"/>
          <p14:tracePt t="56510" x="7804150" y="990600"/>
          <p14:tracePt t="56524" x="7886700" y="1054100"/>
          <p14:tracePt t="56537" x="7950200" y="1085850"/>
          <p14:tracePt t="56550" x="8102600" y="1130300"/>
          <p14:tracePt t="56564" x="8242300" y="1155700"/>
          <p14:tracePt t="56577" x="8337550" y="1162050"/>
          <p14:tracePt t="56590" x="8572500" y="1181100"/>
          <p14:tracePt t="56604" x="8648700" y="1193800"/>
          <p14:tracePt t="56617" x="8826500" y="1193800"/>
          <p14:tracePt t="56630" x="8953500" y="1193800"/>
          <p14:tracePt t="56644" x="9023350" y="1193800"/>
          <p14:tracePt t="56657" x="9029700" y="1187450"/>
          <p14:tracePt t="56670" x="9036050" y="1181100"/>
          <p14:tracePt t="56684" x="9042400" y="1174750"/>
          <p14:tracePt t="56685" x="0" y="0"/>
        </p14:tracePtLst>
        <p14:tracePtLst>
          <p14:tracePt t="63246" x="7981950" y="1117600"/>
          <p14:tracePt t="63365" x="7981950" y="1111250"/>
          <p14:tracePt t="63421" x="7981950" y="1104900"/>
          <p14:tracePt t="63432" x="7969250" y="1098550"/>
          <p14:tracePt t="63443" x="7962900" y="1092200"/>
          <p14:tracePt t="63457" x="7943850" y="1073150"/>
          <p14:tracePt t="63470" x="7905750" y="1041400"/>
          <p14:tracePt t="63484" x="7899400" y="1035050"/>
          <p14:tracePt t="63497" x="7880350" y="1022350"/>
          <p14:tracePt t="63510" x="7861300" y="1009650"/>
          <p14:tracePt t="63525" x="7854950" y="1003300"/>
          <p14:tracePt t="63537" x="7848600" y="1003300"/>
          <p14:tracePt t="63550" x="7835900" y="1003300"/>
          <p14:tracePt t="63577" x="7823200" y="996950"/>
          <p14:tracePt t="63590" x="7804150" y="990600"/>
          <p14:tracePt t="63603" x="7797800" y="984250"/>
          <p14:tracePt t="63618" x="7753350" y="971550"/>
          <p14:tracePt t="63630" x="7721600" y="958850"/>
          <p14:tracePt t="63643" x="7702550" y="952500"/>
          <p14:tracePt t="63657" x="7677150" y="939800"/>
          <p14:tracePt t="63670" x="7639050" y="933450"/>
          <p14:tracePt t="63683" x="7632700" y="933450"/>
          <p14:tracePt t="63697" x="7607300" y="933450"/>
          <p14:tracePt t="63710" x="7581900" y="933450"/>
          <p14:tracePt t="63723" x="7575550" y="933450"/>
          <p14:tracePt t="63724" x="7569200" y="933450"/>
          <p14:tracePt t="63737" x="7556500" y="933450"/>
          <p14:tracePt t="63750" x="7543800" y="933450"/>
          <p14:tracePt t="63763" x="7531100" y="933450"/>
          <p14:tracePt t="63765" x="7524750" y="933450"/>
          <p14:tracePt t="63777" x="7505700" y="933450"/>
          <p14:tracePt t="63790" x="7480300" y="933450"/>
          <p14:tracePt t="63804" x="7467600" y="933450"/>
          <p14:tracePt t="63818" x="7442200" y="933450"/>
          <p14:tracePt t="63830" x="7416800" y="946150"/>
          <p14:tracePt t="63844" x="7404100" y="958850"/>
          <p14:tracePt t="63857" x="7378700" y="984250"/>
          <p14:tracePt t="63870" x="7353300" y="1003300"/>
          <p14:tracePt t="63884" x="7334250" y="1035050"/>
          <p14:tracePt t="63897" x="7334250" y="1054100"/>
          <p14:tracePt t="63910" x="7321550" y="1085850"/>
          <p14:tracePt t="63924" x="7321550" y="1104900"/>
          <p14:tracePt t="63925" x="7315200" y="1117600"/>
          <p14:tracePt t="63937" x="7315200" y="1136650"/>
          <p14:tracePt t="63950" x="7315200" y="1181100"/>
          <p14:tracePt t="63963" x="7315200" y="1200150"/>
          <p14:tracePt t="63977" x="7315200" y="1238250"/>
          <p14:tracePt t="63990" x="7315200" y="1276350"/>
          <p14:tracePt t="64003" x="7315200" y="1295400"/>
          <p14:tracePt t="64017" x="7315200" y="1314450"/>
          <p14:tracePt t="64030" x="7321550" y="1346200"/>
          <p14:tracePt t="64043" x="7327900" y="1365250"/>
          <p14:tracePt t="64057" x="7334250" y="1397000"/>
          <p14:tracePt t="64071" x="7340600" y="1409700"/>
          <p14:tracePt t="64083" x="7340600" y="1422400"/>
          <p14:tracePt t="64084" x="7346950" y="1435100"/>
          <p14:tracePt t="64097" x="7353300" y="1441450"/>
          <p14:tracePt t="64110" x="7366000" y="1466850"/>
          <p14:tracePt t="64124" x="7372350" y="1479550"/>
          <p14:tracePt t="64126" x="7385050" y="1485900"/>
          <p14:tracePt t="64137" x="7391400" y="1498600"/>
          <p14:tracePt t="64150" x="7416800" y="1511300"/>
          <p14:tracePt t="64166" x="7448550" y="1517650"/>
          <p14:tracePt t="64177" x="7461250" y="1524000"/>
          <p14:tracePt t="64190" x="7499350" y="1536700"/>
          <p14:tracePt t="64203" x="7537450" y="1536700"/>
          <p14:tracePt t="64217" x="7613650" y="1555750"/>
          <p14:tracePt t="64230" x="7689850" y="1555750"/>
          <p14:tracePt t="64243" x="7734300" y="1555750"/>
          <p14:tracePt t="64257" x="7797800" y="1555750"/>
          <p14:tracePt t="64270" x="7848600" y="1555750"/>
          <p14:tracePt t="64283" x="7861300" y="1549400"/>
          <p14:tracePt t="64284" x="7880350" y="1543050"/>
          <p14:tracePt t="64297" x="7893050" y="1536700"/>
          <p14:tracePt t="64310" x="7918450" y="1524000"/>
          <p14:tracePt t="64323" x="7937500" y="1504950"/>
          <p14:tracePt t="64325" x="7950200" y="1492250"/>
          <p14:tracePt t="64337" x="7956550" y="1479550"/>
          <p14:tracePt t="64352" x="7975600" y="1454150"/>
          <p14:tracePt t="64364" x="7981950" y="1441450"/>
          <p14:tracePt t="64377" x="8007350" y="1409700"/>
          <p14:tracePt t="64390" x="8039100" y="1377950"/>
          <p14:tracePt t="64403" x="8045450" y="1365250"/>
          <p14:tracePt t="64417" x="8058150" y="1346200"/>
          <p14:tracePt t="64430" x="8077200" y="1308100"/>
          <p14:tracePt t="64443" x="8083550" y="1295400"/>
          <p14:tracePt t="64446" x="8089900" y="1282700"/>
          <p14:tracePt t="64457" x="8096250" y="1270000"/>
          <p14:tracePt t="64470" x="8102600" y="1244600"/>
          <p14:tracePt t="64484" x="8102600" y="1225550"/>
          <p14:tracePt t="64497" x="8102600" y="1212850"/>
          <p14:tracePt t="64511" x="8102600" y="1187450"/>
          <p14:tracePt t="64524" x="8102600" y="1181100"/>
          <p14:tracePt t="64537" x="8096250" y="1155700"/>
          <p14:tracePt t="64550" x="8089900" y="1136650"/>
          <p14:tracePt t="64563" x="8083550" y="1123950"/>
          <p14:tracePt t="64577" x="8064500" y="1111250"/>
          <p14:tracePt t="64590" x="8051800" y="1098550"/>
          <p14:tracePt t="64603" x="8039100" y="1085850"/>
          <p14:tracePt t="64617" x="8013700" y="1066800"/>
          <p14:tracePt t="64630" x="7981950" y="1060450"/>
          <p14:tracePt t="64644" x="7962900" y="1047750"/>
          <p14:tracePt t="64644" x="7956550" y="1047750"/>
          <p14:tracePt t="64657" x="7943850" y="1041400"/>
          <p14:tracePt t="64670" x="7918450" y="1041400"/>
          <p14:tracePt t="64684" x="7912100" y="1041400"/>
          <p14:tracePt t="64685" x="7899400" y="1041400"/>
          <p14:tracePt t="64697" x="7893050" y="1041400"/>
          <p14:tracePt t="64710" x="7886700" y="1041400"/>
          <p14:tracePt t="64711" x="0" y="0"/>
        </p14:tracePtLst>
      </p14:laserTraceLst>
    </p:ext>
  </p:extLs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5321C7-A982-4B2A-800C-961D800C52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6825" y="13278"/>
            <a:ext cx="10976263" cy="484748"/>
          </a:xfrm>
          <a:solidFill>
            <a:schemeClr val="bg1"/>
          </a:solidFill>
        </p:spPr>
        <p:txBody>
          <a:bodyPr/>
          <a:lstStyle/>
          <a:p>
            <a:r>
              <a:rPr lang="en-US" dirty="0"/>
              <a:t>Wait, there is more!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31CCCD1-5822-49D1-A121-F0AEE4B00429}"/>
              </a:ext>
            </a:extLst>
          </p:cNvPr>
          <p:cNvSpPr/>
          <p:nvPr/>
        </p:nvSpPr>
        <p:spPr>
          <a:xfrm>
            <a:off x="1026825" y="979714"/>
            <a:ext cx="1147715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prstClr val="black"/>
                </a:solidFill>
              </a:rPr>
              <a:t>We need un-mixing/decomposition that are infused in some universal manner with a priori physical information (trivial example is constraints, a less trivial one is a simulation of some expected components) so that the resultant components can be directly interpreted in physical terms.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4B3D5C3-C2BA-47E0-BFF0-2A0775885E1E}"/>
              </a:ext>
            </a:extLst>
          </p:cNvPr>
          <p:cNvSpPr/>
          <p:nvPr/>
        </p:nvSpPr>
        <p:spPr>
          <a:xfrm>
            <a:off x="1236121" y="3003538"/>
            <a:ext cx="10159099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prstClr val="black"/>
                </a:solidFill>
              </a:rPr>
              <a:t>For example: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prstClr val="black"/>
                </a:solidFill>
              </a:rPr>
              <a:t>Bayesian linear </a:t>
            </a:r>
            <a:r>
              <a:rPr lang="en-US" sz="2000" dirty="0" err="1">
                <a:solidFill>
                  <a:prstClr val="black"/>
                </a:solidFill>
              </a:rPr>
              <a:t>unmixing</a:t>
            </a:r>
            <a:r>
              <a:rPr lang="en-US" sz="2000" dirty="0">
                <a:solidFill>
                  <a:prstClr val="black"/>
                </a:solidFill>
              </a:rPr>
              <a:t>: constraints on endmembers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prstClr val="black"/>
                </a:solidFill>
              </a:rPr>
              <a:t>Sparse reconstructions: small number of components in each point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prstClr val="black"/>
                </a:solidFill>
              </a:rPr>
              <a:t>Constraints on loading maps: smoothness or sharp boundaries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prstClr val="black"/>
                </a:solidFill>
              </a:rPr>
              <a:t>Kernel transforms: data is simplest if physics is correct</a:t>
            </a:r>
          </a:p>
        </p:txBody>
      </p:sp>
    </p:spTree>
    <p:extLst>
      <p:ext uri="{BB962C8B-B14F-4D97-AF65-F5344CB8AC3E}">
        <p14:creationId xmlns:p14="http://schemas.microsoft.com/office/powerpoint/2010/main" val="3964689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8007"/>
    </mc:Choice>
    <mc:Fallback xmlns="">
      <p:transition spd="slow" advTm="68007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3658308-59B6-AD48-74C6-37B01B4EA2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087" y="52337"/>
            <a:ext cx="10903657" cy="484748"/>
          </a:xfrm>
          <a:solidFill>
            <a:schemeClr val="bg1"/>
          </a:solidFill>
        </p:spPr>
        <p:txBody>
          <a:bodyPr/>
          <a:lstStyle/>
          <a:p>
            <a:r>
              <a:rPr lang="en-US" dirty="0"/>
              <a:t>Physics vs. ML based analysis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BF9D8B-32DF-9951-EEB4-BFE4EE3EB5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32" t="13119" r="35860" b="37764"/>
          <a:stretch/>
        </p:blipFill>
        <p:spPr bwMode="auto">
          <a:xfrm>
            <a:off x="4878060" y="606617"/>
            <a:ext cx="3026049" cy="31824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Down Arrow 4">
            <a:extLst>
              <a:ext uri="{FF2B5EF4-FFF2-40B4-BE49-F238E27FC236}">
                <a16:creationId xmlns:a16="http://schemas.microsoft.com/office/drawing/2014/main" id="{CB20EADE-ED9A-20FF-6E8C-645A78F25D6E}"/>
              </a:ext>
            </a:extLst>
          </p:cNvPr>
          <p:cNvSpPr/>
          <p:nvPr/>
        </p:nvSpPr>
        <p:spPr bwMode="auto">
          <a:xfrm rot="5400000">
            <a:off x="3911079" y="1849302"/>
            <a:ext cx="865620" cy="828283"/>
          </a:xfrm>
          <a:prstGeom prst="downArrow">
            <a:avLst/>
          </a:prstGeom>
          <a:noFill/>
          <a:ln w="222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2000" b="1">
              <a:solidFill>
                <a:prstClr val="black"/>
              </a:solidFill>
            </a:endParaRPr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1F734089-96F5-6BB9-4E70-3F4677A36FEA}"/>
              </a:ext>
            </a:extLst>
          </p:cNvPr>
          <p:cNvSpPr/>
          <p:nvPr/>
        </p:nvSpPr>
        <p:spPr bwMode="auto">
          <a:xfrm>
            <a:off x="1411041" y="2351599"/>
            <a:ext cx="2392818" cy="904093"/>
          </a:xfrm>
          <a:prstGeom prst="parallelogram">
            <a:avLst>
              <a:gd name="adj" fmla="val 79054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2000" b="1">
              <a:solidFill>
                <a:prstClr val="black"/>
              </a:solidFill>
            </a:endParaRPr>
          </a:p>
        </p:txBody>
      </p:sp>
      <p:sp>
        <p:nvSpPr>
          <p:cNvPr id="8" name="Parallelogram 7">
            <a:extLst>
              <a:ext uri="{FF2B5EF4-FFF2-40B4-BE49-F238E27FC236}">
                <a16:creationId xmlns:a16="http://schemas.microsoft.com/office/drawing/2014/main" id="{20C64333-D219-B691-7F94-88381A7A418C}"/>
              </a:ext>
            </a:extLst>
          </p:cNvPr>
          <p:cNvSpPr/>
          <p:nvPr/>
        </p:nvSpPr>
        <p:spPr bwMode="auto">
          <a:xfrm>
            <a:off x="1422759" y="1778091"/>
            <a:ext cx="2392818" cy="904093"/>
          </a:xfrm>
          <a:prstGeom prst="parallelogram">
            <a:avLst>
              <a:gd name="adj" fmla="val 79054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2000" b="1">
              <a:solidFill>
                <a:prstClr val="black"/>
              </a:solidFill>
            </a:endParaRPr>
          </a:p>
        </p:txBody>
      </p:sp>
      <p:sp>
        <p:nvSpPr>
          <p:cNvPr id="9" name="Parallelogram 8">
            <a:extLst>
              <a:ext uri="{FF2B5EF4-FFF2-40B4-BE49-F238E27FC236}">
                <a16:creationId xmlns:a16="http://schemas.microsoft.com/office/drawing/2014/main" id="{64C61DF3-CAB0-E545-C4C8-181679B242D5}"/>
              </a:ext>
            </a:extLst>
          </p:cNvPr>
          <p:cNvSpPr/>
          <p:nvPr/>
        </p:nvSpPr>
        <p:spPr bwMode="auto">
          <a:xfrm>
            <a:off x="1416900" y="1167786"/>
            <a:ext cx="2392818" cy="904093"/>
          </a:xfrm>
          <a:prstGeom prst="parallelogram">
            <a:avLst>
              <a:gd name="adj" fmla="val 79054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2000" b="1">
              <a:solidFill>
                <a:prstClr val="black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3A7E8A0-C634-135B-64B4-752C6ABF3BDF}"/>
              </a:ext>
            </a:extLst>
          </p:cNvPr>
          <p:cNvSpPr txBox="1"/>
          <p:nvPr/>
        </p:nvSpPr>
        <p:spPr>
          <a:xfrm>
            <a:off x="3765849" y="1044442"/>
            <a:ext cx="11736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Physical model</a:t>
            </a:r>
          </a:p>
        </p:txBody>
      </p:sp>
      <p:sp>
        <p:nvSpPr>
          <p:cNvPr id="11" name="Down Arrow 4">
            <a:extLst>
              <a:ext uri="{FF2B5EF4-FFF2-40B4-BE49-F238E27FC236}">
                <a16:creationId xmlns:a16="http://schemas.microsoft.com/office/drawing/2014/main" id="{5CE25059-36BA-A7F6-0FC1-C1216A2A052F}"/>
              </a:ext>
            </a:extLst>
          </p:cNvPr>
          <p:cNvSpPr/>
          <p:nvPr/>
        </p:nvSpPr>
        <p:spPr bwMode="auto">
          <a:xfrm rot="16200000">
            <a:off x="8052346" y="1849301"/>
            <a:ext cx="865620" cy="828283"/>
          </a:xfrm>
          <a:prstGeom prst="downArrow">
            <a:avLst/>
          </a:prstGeom>
          <a:noFill/>
          <a:ln w="222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2000" b="1">
              <a:solidFill>
                <a:prstClr val="black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273F15A-11C3-C716-748D-E6C60255BAD7}"/>
              </a:ext>
            </a:extLst>
          </p:cNvPr>
          <p:cNvSpPr txBox="1"/>
          <p:nvPr/>
        </p:nvSpPr>
        <p:spPr>
          <a:xfrm>
            <a:off x="7770393" y="1044442"/>
            <a:ext cx="15060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Machine learning</a:t>
            </a:r>
          </a:p>
        </p:txBody>
      </p:sp>
      <p:sp>
        <p:nvSpPr>
          <p:cNvPr id="13" name="Parallelogram 12">
            <a:extLst>
              <a:ext uri="{FF2B5EF4-FFF2-40B4-BE49-F238E27FC236}">
                <a16:creationId xmlns:a16="http://schemas.microsoft.com/office/drawing/2014/main" id="{CE208D34-9EEE-455D-0F5C-24F7BDE1CD06}"/>
              </a:ext>
            </a:extLst>
          </p:cNvPr>
          <p:cNvSpPr/>
          <p:nvPr/>
        </p:nvSpPr>
        <p:spPr bwMode="auto">
          <a:xfrm>
            <a:off x="9168653" y="2143781"/>
            <a:ext cx="2392818" cy="904093"/>
          </a:xfrm>
          <a:prstGeom prst="parallelogram">
            <a:avLst>
              <a:gd name="adj" fmla="val 79054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2000" b="1">
              <a:solidFill>
                <a:prstClr val="black"/>
              </a:solidFill>
            </a:endParaRPr>
          </a:p>
        </p:txBody>
      </p:sp>
      <p:sp>
        <p:nvSpPr>
          <p:cNvPr id="14" name="Parallelogram 13">
            <a:extLst>
              <a:ext uri="{FF2B5EF4-FFF2-40B4-BE49-F238E27FC236}">
                <a16:creationId xmlns:a16="http://schemas.microsoft.com/office/drawing/2014/main" id="{F9003E21-EF52-4A8E-445E-8CD5E2A8C329}"/>
              </a:ext>
            </a:extLst>
          </p:cNvPr>
          <p:cNvSpPr/>
          <p:nvPr/>
        </p:nvSpPr>
        <p:spPr bwMode="auto">
          <a:xfrm>
            <a:off x="9162794" y="1584342"/>
            <a:ext cx="2392818" cy="904093"/>
          </a:xfrm>
          <a:prstGeom prst="parallelogram">
            <a:avLst>
              <a:gd name="adj" fmla="val 79054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2000" b="1">
              <a:solidFill>
                <a:prstClr val="black"/>
              </a:solidFill>
            </a:endParaRPr>
          </a:p>
        </p:txBody>
      </p:sp>
      <p:sp>
        <p:nvSpPr>
          <p:cNvPr id="15" name="Parallelogram 14">
            <a:extLst>
              <a:ext uri="{FF2B5EF4-FFF2-40B4-BE49-F238E27FC236}">
                <a16:creationId xmlns:a16="http://schemas.microsoft.com/office/drawing/2014/main" id="{D24B219E-6714-D8E2-BA0D-7B9378559978}"/>
              </a:ext>
            </a:extLst>
          </p:cNvPr>
          <p:cNvSpPr/>
          <p:nvPr/>
        </p:nvSpPr>
        <p:spPr bwMode="auto">
          <a:xfrm>
            <a:off x="9174512" y="959968"/>
            <a:ext cx="2392818" cy="904093"/>
          </a:xfrm>
          <a:prstGeom prst="parallelogram">
            <a:avLst>
              <a:gd name="adj" fmla="val 79054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2000" b="1">
              <a:solidFill>
                <a:prstClr val="black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78B06ED-CC1B-D7F0-0A98-7C5008C4B756}"/>
              </a:ext>
            </a:extLst>
          </p:cNvPr>
          <p:cNvSpPr txBox="1"/>
          <p:nvPr/>
        </p:nvSpPr>
        <p:spPr>
          <a:xfrm>
            <a:off x="1122087" y="3889525"/>
            <a:ext cx="497391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If we have physical model, we can extract relevant parameters from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Model can be imperfect – epistemic uncertainty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 can be noisy – aleatoric uncertainty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Analysis results do not depend on sampling of data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860EA68-8E09-CC94-DED1-CA1CD75D88CD}"/>
              </a:ext>
            </a:extLst>
          </p:cNvPr>
          <p:cNvSpPr txBox="1"/>
          <p:nvPr/>
        </p:nvSpPr>
        <p:spPr>
          <a:xfrm>
            <a:off x="6160655" y="3889525"/>
            <a:ext cx="586508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If we don’t have physical model, we can learn intrinsic structure of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Unsupervised learning: </a:t>
            </a:r>
            <a:r>
              <a:rPr lang="en-US" dirty="0"/>
              <a:t>based on data only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/>
              <a:t>But not really (definition of distance)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/>
              <a:t>Analysis results can depend on sampling of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Supervised learning: </a:t>
            </a:r>
            <a:r>
              <a:rPr lang="en-US" dirty="0"/>
              <a:t>based on examples of prior data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/>
              <a:t>Out of distribution shifts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/>
              <a:t>Analysis does not affect on sampling of the data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CBFB65B-3B3B-CE1F-8580-71D3FF5550A4}"/>
              </a:ext>
            </a:extLst>
          </p:cNvPr>
          <p:cNvSpPr txBox="1"/>
          <p:nvPr/>
        </p:nvSpPr>
        <p:spPr>
          <a:xfrm>
            <a:off x="2527511" y="6304907"/>
            <a:ext cx="91380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Physics-informed ML: </a:t>
            </a:r>
            <a:r>
              <a:rPr lang="en-US" dirty="0"/>
              <a:t>Combines strengths (and limitations) of both approaches </a:t>
            </a:r>
          </a:p>
        </p:txBody>
      </p:sp>
    </p:spTree>
    <p:extLst>
      <p:ext uri="{BB962C8B-B14F-4D97-AF65-F5344CB8AC3E}">
        <p14:creationId xmlns:p14="http://schemas.microsoft.com/office/powerpoint/2010/main" val="4613463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DED5DE-6AF4-4F0A-91B7-FDF53C9D0D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7293" y="16320"/>
            <a:ext cx="11134707" cy="484748"/>
          </a:xfrm>
          <a:solidFill>
            <a:schemeClr val="bg1"/>
          </a:solidFill>
        </p:spPr>
        <p:txBody>
          <a:bodyPr/>
          <a:lstStyle/>
          <a:p>
            <a:r>
              <a:rPr lang="en-US" dirty="0"/>
              <a:t>General linear unmixing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8AEF40D-029B-4FF7-8B0C-87710C9F2CE9}"/>
                  </a:ext>
                </a:extLst>
              </p:cNvPr>
              <p:cNvSpPr txBox="1"/>
              <p:nvPr/>
            </p:nvSpPr>
            <p:spPr>
              <a:xfrm>
                <a:off x="1125474" y="833384"/>
                <a:ext cx="461831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US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𝐱</m:t>
                        </m:r>
                        <m:r>
                          <a:rPr lang="en-US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b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𝐑</m:t>
                        </m:r>
                      </m:e>
                    </m:d>
                    <m:r>
                      <a:rPr lang="en-US" sz="2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sz="2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</m:d>
                      </m:e>
                    </m:nary>
                    <m:sSub>
                      <m:sSubPr>
                        <m:ctrlPr>
                          <a:rPr lang="en-US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𝐑</m:t>
                        </m:r>
                      </m:e>
                    </m:d>
                  </m:oMath>
                </a14:m>
                <a:r>
                  <a:rPr lang="en-US" sz="2800" dirty="0">
                    <a:solidFill>
                      <a:prstClr val="black"/>
                    </a:solidFill>
                  </a:rPr>
                  <a:t>+N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8AEF40D-029B-4FF7-8B0C-87710C9F2C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5474" y="833384"/>
                <a:ext cx="4618315" cy="523220"/>
              </a:xfrm>
              <a:prstGeom prst="rect">
                <a:avLst/>
              </a:prstGeom>
              <a:blipFill>
                <a:blip r:embed="rId2"/>
                <a:stretch>
                  <a:fillRect t="-11628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7399878-79F7-41BB-9BFB-95DE93EFF2C4}"/>
                  </a:ext>
                </a:extLst>
              </p:cNvPr>
              <p:cNvSpPr txBox="1"/>
              <p:nvPr/>
            </p:nvSpPr>
            <p:spPr>
              <a:xfrm>
                <a:off x="1125474" y="1496004"/>
                <a:ext cx="4789252" cy="47089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solidFill>
                      <a:prstClr val="black"/>
                    </a:solidFill>
                  </a:rPr>
                  <a:t>We start with: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b="1" dirty="0">
                    <a:solidFill>
                      <a:prstClr val="black"/>
                    </a:solidFill>
                  </a:rPr>
                  <a:t>x</a:t>
                </a:r>
                <a:r>
                  <a:rPr lang="en-US" sz="2000" dirty="0">
                    <a:solidFill>
                      <a:prstClr val="black"/>
                    </a:solidFill>
                  </a:rPr>
                  <a:t> is the spatial variable, x = (</a:t>
                </a:r>
                <a:r>
                  <a:rPr lang="en-US" sz="2000" i="1" dirty="0" err="1">
                    <a:solidFill>
                      <a:prstClr val="black"/>
                    </a:solidFill>
                  </a:rPr>
                  <a:t>x,y</a:t>
                </a:r>
                <a:r>
                  <a:rPr lang="en-US" sz="2000" dirty="0">
                    <a:solidFill>
                      <a:prstClr val="black"/>
                    </a:solidFill>
                  </a:rPr>
                  <a:t>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prstClr val="black"/>
                    </a:solidFill>
                  </a:rPr>
                  <a:t>R is the (vector) parameter variable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prstClr val="black"/>
                  </a:solidFill>
                </a:endParaRPr>
              </a:p>
              <a:p>
                <a:r>
                  <a:rPr lang="en-US" sz="2000" dirty="0">
                    <a:solidFill>
                      <a:prstClr val="black"/>
                    </a:solidFill>
                  </a:rPr>
                  <a:t>Overall, for </a:t>
                </a:r>
                <a:r>
                  <a:rPr lang="en-US" sz="2000" dirty="0" err="1">
                    <a:solidFill>
                      <a:prstClr val="black"/>
                    </a:solidFill>
                  </a:rPr>
                  <a:t>MxM</a:t>
                </a:r>
                <a:r>
                  <a:rPr lang="en-US" sz="2000" dirty="0">
                    <a:solidFill>
                      <a:prstClr val="black"/>
                    </a:solidFill>
                  </a:rPr>
                  <a:t> image and P point in spectra, we have M</a:t>
                </a:r>
                <a:r>
                  <a:rPr lang="en-US" sz="2000" baseline="30000" dirty="0">
                    <a:solidFill>
                      <a:prstClr val="black"/>
                    </a:solidFill>
                  </a:rPr>
                  <a:t>2</a:t>
                </a:r>
                <a:r>
                  <a:rPr lang="en-US" sz="2000" dirty="0">
                    <a:solidFill>
                      <a:prstClr val="black"/>
                    </a:solidFill>
                  </a:rPr>
                  <a:t>P data points </a:t>
                </a:r>
              </a:p>
              <a:p>
                <a:endParaRPr lang="en-US" sz="2000" dirty="0">
                  <a:solidFill>
                    <a:prstClr val="black"/>
                  </a:solidFill>
                </a:endParaRPr>
              </a:p>
              <a:p>
                <a:r>
                  <a:rPr lang="en-US" sz="2000" b="1" dirty="0">
                    <a:solidFill>
                      <a:prstClr val="black"/>
                    </a:solidFill>
                  </a:rPr>
                  <a:t>We aim to get: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d>
                  </m:oMath>
                </a14:m>
                <a:r>
                  <a:rPr lang="en-US" sz="2000" dirty="0">
                    <a:solidFill>
                      <a:prstClr val="black"/>
                    </a:solidFill>
                  </a:rPr>
                  <a:t> are loading maps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𝐑</m:t>
                        </m:r>
                      </m:e>
                    </m:d>
                  </m:oMath>
                </a14:m>
                <a:r>
                  <a:rPr lang="en-US" sz="2000" dirty="0">
                    <a:solidFill>
                      <a:prstClr val="black"/>
                    </a:solidFill>
                  </a:rPr>
                  <a:t> are endmembers/eigenvectors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prstClr val="black"/>
                    </a:solidFill>
                  </a:rPr>
                  <a:t>N is noise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prstClr val="black"/>
                  </a:solidFill>
                </a:endParaRPr>
              </a:p>
              <a:p>
                <a:r>
                  <a:rPr lang="en-US" sz="2000" dirty="0">
                    <a:solidFill>
                      <a:prstClr val="black"/>
                    </a:solidFill>
                  </a:rPr>
                  <a:t>Overall, we can have (maximum) P loading maps of M</a:t>
                </a:r>
                <a:r>
                  <a:rPr lang="en-US" sz="2000" baseline="30000" dirty="0">
                    <a:solidFill>
                      <a:prstClr val="black"/>
                    </a:solidFill>
                  </a:rPr>
                  <a:t>2</a:t>
                </a:r>
                <a:r>
                  <a:rPr lang="en-US" sz="2000" dirty="0">
                    <a:solidFill>
                      <a:prstClr val="black"/>
                    </a:solidFill>
                  </a:rPr>
                  <a:t> size. However, not all of them will have useful information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7399878-79F7-41BB-9BFB-95DE93EFF2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5474" y="1496004"/>
                <a:ext cx="4789252" cy="4708981"/>
              </a:xfrm>
              <a:prstGeom prst="rect">
                <a:avLst/>
              </a:prstGeom>
              <a:blipFill>
                <a:blip r:embed="rId3"/>
                <a:stretch>
                  <a:fillRect l="-1401" t="-647" b="-12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" name="Group 23">
            <a:extLst>
              <a:ext uri="{FF2B5EF4-FFF2-40B4-BE49-F238E27FC236}">
                <a16:creationId xmlns:a16="http://schemas.microsoft.com/office/drawing/2014/main" id="{2A1DC0EC-4054-4C84-92B1-A77582A14774}"/>
              </a:ext>
            </a:extLst>
          </p:cNvPr>
          <p:cNvGrpSpPr/>
          <p:nvPr/>
        </p:nvGrpSpPr>
        <p:grpSpPr>
          <a:xfrm>
            <a:off x="5645441" y="748233"/>
            <a:ext cx="6179599" cy="5523463"/>
            <a:chOff x="5408612" y="510612"/>
            <a:chExt cx="5116570" cy="4655358"/>
          </a:xfrm>
        </p:grpSpPr>
        <p:sp>
          <p:nvSpPr>
            <p:cNvPr id="4" name="Parallelogram 3">
              <a:extLst>
                <a:ext uri="{FF2B5EF4-FFF2-40B4-BE49-F238E27FC236}">
                  <a16:creationId xmlns:a16="http://schemas.microsoft.com/office/drawing/2014/main" id="{CE844098-5E21-483C-8BE7-671D506E1CEF}"/>
                </a:ext>
              </a:extLst>
            </p:cNvPr>
            <p:cNvSpPr/>
            <p:nvPr/>
          </p:nvSpPr>
          <p:spPr bwMode="auto">
            <a:xfrm>
              <a:off x="8532812" y="1815735"/>
              <a:ext cx="1981200" cy="762000"/>
            </a:xfrm>
            <a:prstGeom prst="parallelogram">
              <a:avLst>
                <a:gd name="adj" fmla="val 79054"/>
              </a:avLst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z="2000" b="1">
                <a:solidFill>
                  <a:prstClr val="black"/>
                </a:solidFill>
              </a:endParaRP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9A096E4-86DA-4647-9BC9-5FB8F8F9B5A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032" t="13119" r="35860" b="37764"/>
            <a:stretch/>
          </p:blipFill>
          <p:spPr bwMode="auto">
            <a:xfrm>
              <a:off x="5408612" y="510612"/>
              <a:ext cx="2248928" cy="27173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9" name="Down Arrow 4">
              <a:extLst>
                <a:ext uri="{FF2B5EF4-FFF2-40B4-BE49-F238E27FC236}">
                  <a16:creationId xmlns:a16="http://schemas.microsoft.com/office/drawing/2014/main" id="{74988E54-14C7-4C78-87B6-CA612815B620}"/>
                </a:ext>
              </a:extLst>
            </p:cNvPr>
            <p:cNvSpPr/>
            <p:nvPr/>
          </p:nvSpPr>
          <p:spPr bwMode="auto">
            <a:xfrm rot="16200000">
              <a:off x="7748926" y="1610739"/>
              <a:ext cx="729573" cy="685800"/>
            </a:xfrm>
            <a:prstGeom prst="downArrow">
              <a:avLst/>
            </a:prstGeom>
            <a:noFill/>
            <a:ln w="222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z="2000" b="1">
                <a:solidFill>
                  <a:prstClr val="black"/>
                </a:solidFill>
              </a:endParaRPr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25F6A091-58C5-4E08-A022-3F5332D8EFA5}"/>
                </a:ext>
              </a:extLst>
            </p:cNvPr>
            <p:cNvSpPr/>
            <p:nvPr/>
          </p:nvSpPr>
          <p:spPr bwMode="auto">
            <a:xfrm>
              <a:off x="8532812" y="1631800"/>
              <a:ext cx="1981200" cy="762000"/>
            </a:xfrm>
            <a:prstGeom prst="parallelogram">
              <a:avLst>
                <a:gd name="adj" fmla="val 79054"/>
              </a:avLst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z="2000" b="1">
                <a:solidFill>
                  <a:prstClr val="black"/>
                </a:solidFill>
              </a:endParaRPr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8C0920F1-E157-4A85-A2F3-BE13CE324608}"/>
                </a:ext>
              </a:extLst>
            </p:cNvPr>
            <p:cNvSpPr/>
            <p:nvPr/>
          </p:nvSpPr>
          <p:spPr bwMode="auto">
            <a:xfrm>
              <a:off x="8543982" y="1426497"/>
              <a:ext cx="1981200" cy="762000"/>
            </a:xfrm>
            <a:prstGeom prst="parallelogram">
              <a:avLst>
                <a:gd name="adj" fmla="val 79054"/>
              </a:avLst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z="2000" b="1">
                <a:solidFill>
                  <a:prstClr val="black"/>
                </a:solidFill>
              </a:endParaRPr>
            </a:p>
          </p:txBody>
        </p:sp>
        <p:sp>
          <p:nvSpPr>
            <p:cNvPr id="12" name="Parallelogram 11">
              <a:extLst>
                <a:ext uri="{FF2B5EF4-FFF2-40B4-BE49-F238E27FC236}">
                  <a16:creationId xmlns:a16="http://schemas.microsoft.com/office/drawing/2014/main" id="{B3E708AD-2D14-42A0-9C42-13B10C1BE69D}"/>
                </a:ext>
              </a:extLst>
            </p:cNvPr>
            <p:cNvSpPr/>
            <p:nvPr/>
          </p:nvSpPr>
          <p:spPr bwMode="auto">
            <a:xfrm>
              <a:off x="8542516" y="1219200"/>
              <a:ext cx="1981200" cy="762000"/>
            </a:xfrm>
            <a:prstGeom prst="parallelogram">
              <a:avLst>
                <a:gd name="adj" fmla="val 79054"/>
              </a:avLst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z="2000" b="1">
                <a:solidFill>
                  <a:prstClr val="black"/>
                </a:solidFill>
              </a:endParaRPr>
            </a:p>
          </p:txBody>
        </p:sp>
        <p:sp>
          <p:nvSpPr>
            <p:cNvPr id="13" name="Parallelogram 12">
              <a:extLst>
                <a:ext uri="{FF2B5EF4-FFF2-40B4-BE49-F238E27FC236}">
                  <a16:creationId xmlns:a16="http://schemas.microsoft.com/office/drawing/2014/main" id="{68C4507E-75AF-4058-ABEE-A5871641FD94}"/>
                </a:ext>
              </a:extLst>
            </p:cNvPr>
            <p:cNvSpPr/>
            <p:nvPr/>
          </p:nvSpPr>
          <p:spPr bwMode="auto">
            <a:xfrm>
              <a:off x="8532812" y="990600"/>
              <a:ext cx="1981200" cy="762000"/>
            </a:xfrm>
            <a:prstGeom prst="parallelogram">
              <a:avLst>
                <a:gd name="adj" fmla="val 79054"/>
              </a:avLst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z="2000" b="1">
                <a:solidFill>
                  <a:prstClr val="black"/>
                </a:solidFill>
              </a:endParaRPr>
            </a:p>
          </p:txBody>
        </p:sp>
        <p:sp>
          <p:nvSpPr>
            <p:cNvPr id="14" name="Parallelogram 13">
              <a:extLst>
                <a:ext uri="{FF2B5EF4-FFF2-40B4-BE49-F238E27FC236}">
                  <a16:creationId xmlns:a16="http://schemas.microsoft.com/office/drawing/2014/main" id="{596870E2-B85E-492A-8721-2497D468B6DA}"/>
                </a:ext>
              </a:extLst>
            </p:cNvPr>
            <p:cNvSpPr/>
            <p:nvPr/>
          </p:nvSpPr>
          <p:spPr bwMode="auto">
            <a:xfrm>
              <a:off x="8532812" y="816897"/>
              <a:ext cx="1981200" cy="762000"/>
            </a:xfrm>
            <a:prstGeom prst="parallelogram">
              <a:avLst>
                <a:gd name="adj" fmla="val 79054"/>
              </a:avLst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z="2000" b="1">
                <a:solidFill>
                  <a:prstClr val="black"/>
                </a:solidFill>
              </a:endParaRPr>
            </a:p>
          </p:txBody>
        </p:sp>
        <p:sp>
          <p:nvSpPr>
            <p:cNvPr id="15" name="Down Arrow 16">
              <a:extLst>
                <a:ext uri="{FF2B5EF4-FFF2-40B4-BE49-F238E27FC236}">
                  <a16:creationId xmlns:a16="http://schemas.microsoft.com/office/drawing/2014/main" id="{A901D2FE-1FC7-45CD-B7FB-C2097744B54F}"/>
                </a:ext>
              </a:extLst>
            </p:cNvPr>
            <p:cNvSpPr/>
            <p:nvPr/>
          </p:nvSpPr>
          <p:spPr bwMode="auto">
            <a:xfrm rot="18898106">
              <a:off x="7593431" y="2885048"/>
              <a:ext cx="703086" cy="685800"/>
            </a:xfrm>
            <a:prstGeom prst="downArrow">
              <a:avLst/>
            </a:prstGeom>
            <a:noFill/>
            <a:ln w="222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z="2000" b="1">
                <a:solidFill>
                  <a:prstClr val="black"/>
                </a:solidFill>
              </a:endParaRP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3705BD27-92E7-4B47-8533-D2A7B780815C}"/>
                </a:ext>
              </a:extLst>
            </p:cNvPr>
            <p:cNvCxnSpPr/>
            <p:nvPr/>
          </p:nvCxnSpPr>
          <p:spPr bwMode="auto">
            <a:xfrm>
              <a:off x="8543982" y="4724400"/>
              <a:ext cx="1834588" cy="0"/>
            </a:xfrm>
            <a:prstGeom prst="straightConnector1">
              <a:avLst/>
            </a:prstGeom>
            <a:solidFill>
              <a:schemeClr val="accent1"/>
            </a:solidFill>
            <a:ln w="222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AB9444B0-9B65-4747-8638-7A51AAAE87B2}"/>
                </a:ext>
              </a:extLst>
            </p:cNvPr>
            <p:cNvCxnSpPr/>
            <p:nvPr/>
          </p:nvCxnSpPr>
          <p:spPr bwMode="auto">
            <a:xfrm flipV="1">
              <a:off x="8543982" y="3227948"/>
              <a:ext cx="0" cy="1496452"/>
            </a:xfrm>
            <a:prstGeom prst="straightConnector1">
              <a:avLst/>
            </a:prstGeom>
            <a:solidFill>
              <a:schemeClr val="accent1"/>
            </a:solidFill>
            <a:ln w="222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8" name="Freeform 22">
              <a:extLst>
                <a:ext uri="{FF2B5EF4-FFF2-40B4-BE49-F238E27FC236}">
                  <a16:creationId xmlns:a16="http://schemas.microsoft.com/office/drawing/2014/main" id="{D0677772-8E75-466F-BE23-68957CF09B5C}"/>
                </a:ext>
              </a:extLst>
            </p:cNvPr>
            <p:cNvSpPr/>
            <p:nvPr/>
          </p:nvSpPr>
          <p:spPr bwMode="auto">
            <a:xfrm>
              <a:off x="8565764" y="3738350"/>
              <a:ext cx="1507525" cy="948980"/>
            </a:xfrm>
            <a:custGeom>
              <a:avLst/>
              <a:gdLst>
                <a:gd name="connsiteX0" fmla="*/ 0 w 1507525"/>
                <a:gd name="connsiteY0" fmla="*/ 948980 h 948980"/>
                <a:gd name="connsiteX1" fmla="*/ 280087 w 1507525"/>
                <a:gd name="connsiteY1" fmla="*/ 75769 h 948980"/>
                <a:gd name="connsiteX2" fmla="*/ 510746 w 1507525"/>
                <a:gd name="connsiteY2" fmla="*/ 100482 h 948980"/>
                <a:gd name="connsiteX3" fmla="*/ 807308 w 1507525"/>
                <a:gd name="connsiteY3" fmla="*/ 561801 h 948980"/>
                <a:gd name="connsiteX4" fmla="*/ 1507525 w 1507525"/>
                <a:gd name="connsiteY4" fmla="*/ 668893 h 948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07525" h="948980">
                  <a:moveTo>
                    <a:pt x="0" y="948980"/>
                  </a:moveTo>
                  <a:cubicBezTo>
                    <a:pt x="97481" y="583082"/>
                    <a:pt x="194963" y="217185"/>
                    <a:pt x="280087" y="75769"/>
                  </a:cubicBezTo>
                  <a:cubicBezTo>
                    <a:pt x="365211" y="-65647"/>
                    <a:pt x="422876" y="19477"/>
                    <a:pt x="510746" y="100482"/>
                  </a:cubicBezTo>
                  <a:cubicBezTo>
                    <a:pt x="598616" y="181487"/>
                    <a:pt x="641178" y="467066"/>
                    <a:pt x="807308" y="561801"/>
                  </a:cubicBezTo>
                  <a:cubicBezTo>
                    <a:pt x="973438" y="656536"/>
                    <a:pt x="1348260" y="689487"/>
                    <a:pt x="1507525" y="668893"/>
                  </a:cubicBezTo>
                </a:path>
              </a:pathLst>
            </a:custGeom>
            <a:noFill/>
            <a:ln w="22225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z="2000" b="1">
                <a:solidFill>
                  <a:prstClr val="black"/>
                </a:solidFill>
              </a:endParaRPr>
            </a:p>
          </p:txBody>
        </p:sp>
        <p:sp>
          <p:nvSpPr>
            <p:cNvPr id="19" name="Freeform 23">
              <a:extLst>
                <a:ext uri="{FF2B5EF4-FFF2-40B4-BE49-F238E27FC236}">
                  <a16:creationId xmlns:a16="http://schemas.microsoft.com/office/drawing/2014/main" id="{A4BC0936-BF42-4CE2-8B65-71B674C97B4B}"/>
                </a:ext>
              </a:extLst>
            </p:cNvPr>
            <p:cNvSpPr/>
            <p:nvPr/>
          </p:nvSpPr>
          <p:spPr bwMode="auto">
            <a:xfrm>
              <a:off x="8705808" y="3361894"/>
              <a:ext cx="1235675" cy="973121"/>
            </a:xfrm>
            <a:custGeom>
              <a:avLst/>
              <a:gdLst>
                <a:gd name="connsiteX0" fmla="*/ 0 w 1260389"/>
                <a:gd name="connsiteY0" fmla="*/ 0 h 901399"/>
                <a:gd name="connsiteX1" fmla="*/ 189470 w 1260389"/>
                <a:gd name="connsiteY1" fmla="*/ 856735 h 901399"/>
                <a:gd name="connsiteX2" fmla="*/ 584886 w 1260389"/>
                <a:gd name="connsiteY2" fmla="*/ 700216 h 901399"/>
                <a:gd name="connsiteX3" fmla="*/ 840259 w 1260389"/>
                <a:gd name="connsiteY3" fmla="*/ 16476 h 901399"/>
                <a:gd name="connsiteX4" fmla="*/ 1260389 w 1260389"/>
                <a:gd name="connsiteY4" fmla="*/ 304800 h 901399"/>
                <a:gd name="connsiteX0" fmla="*/ 0 w 1260389"/>
                <a:gd name="connsiteY0" fmla="*/ 36740 h 939246"/>
                <a:gd name="connsiteX1" fmla="*/ 189470 w 1260389"/>
                <a:gd name="connsiteY1" fmla="*/ 893475 h 939246"/>
                <a:gd name="connsiteX2" fmla="*/ 584886 w 1260389"/>
                <a:gd name="connsiteY2" fmla="*/ 736956 h 939246"/>
                <a:gd name="connsiteX3" fmla="*/ 939113 w 1260389"/>
                <a:gd name="connsiteY3" fmla="*/ 12027 h 939246"/>
                <a:gd name="connsiteX4" fmla="*/ 1260389 w 1260389"/>
                <a:gd name="connsiteY4" fmla="*/ 341540 h 939246"/>
                <a:gd name="connsiteX0" fmla="*/ 0 w 1260389"/>
                <a:gd name="connsiteY0" fmla="*/ 41265 h 974052"/>
                <a:gd name="connsiteX1" fmla="*/ 189470 w 1260389"/>
                <a:gd name="connsiteY1" fmla="*/ 898000 h 974052"/>
                <a:gd name="connsiteX2" fmla="*/ 494270 w 1260389"/>
                <a:gd name="connsiteY2" fmla="*/ 832097 h 974052"/>
                <a:gd name="connsiteX3" fmla="*/ 939113 w 1260389"/>
                <a:gd name="connsiteY3" fmla="*/ 16552 h 974052"/>
                <a:gd name="connsiteX4" fmla="*/ 1260389 w 1260389"/>
                <a:gd name="connsiteY4" fmla="*/ 346065 h 974052"/>
                <a:gd name="connsiteX0" fmla="*/ 0 w 1235675"/>
                <a:gd name="connsiteY0" fmla="*/ 38833 h 971620"/>
                <a:gd name="connsiteX1" fmla="*/ 189470 w 1235675"/>
                <a:gd name="connsiteY1" fmla="*/ 895568 h 971620"/>
                <a:gd name="connsiteX2" fmla="*/ 494270 w 1235675"/>
                <a:gd name="connsiteY2" fmla="*/ 829665 h 971620"/>
                <a:gd name="connsiteX3" fmla="*/ 939113 w 1235675"/>
                <a:gd name="connsiteY3" fmla="*/ 14120 h 971620"/>
                <a:gd name="connsiteX4" fmla="*/ 1235675 w 1235675"/>
                <a:gd name="connsiteY4" fmla="*/ 368347 h 971620"/>
                <a:gd name="connsiteX0" fmla="*/ 0 w 1235675"/>
                <a:gd name="connsiteY0" fmla="*/ 40334 h 973121"/>
                <a:gd name="connsiteX1" fmla="*/ 189470 w 1235675"/>
                <a:gd name="connsiteY1" fmla="*/ 897069 h 973121"/>
                <a:gd name="connsiteX2" fmla="*/ 494270 w 1235675"/>
                <a:gd name="connsiteY2" fmla="*/ 831166 h 973121"/>
                <a:gd name="connsiteX3" fmla="*/ 939113 w 1235675"/>
                <a:gd name="connsiteY3" fmla="*/ 15621 h 973121"/>
                <a:gd name="connsiteX4" fmla="*/ 1235675 w 1235675"/>
                <a:gd name="connsiteY4" fmla="*/ 369848 h 973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5675" h="973121">
                  <a:moveTo>
                    <a:pt x="0" y="40334"/>
                  </a:moveTo>
                  <a:cubicBezTo>
                    <a:pt x="45994" y="410350"/>
                    <a:pt x="107092" y="765264"/>
                    <a:pt x="189470" y="897069"/>
                  </a:cubicBezTo>
                  <a:cubicBezTo>
                    <a:pt x="271848" y="1028874"/>
                    <a:pt x="369329" y="978074"/>
                    <a:pt x="494270" y="831166"/>
                  </a:cubicBezTo>
                  <a:cubicBezTo>
                    <a:pt x="619211" y="684258"/>
                    <a:pt x="815546" y="92507"/>
                    <a:pt x="939113" y="15621"/>
                  </a:cubicBezTo>
                  <a:cubicBezTo>
                    <a:pt x="1062680" y="-61265"/>
                    <a:pt x="1172519" y="159783"/>
                    <a:pt x="1235675" y="369848"/>
                  </a:cubicBezTo>
                </a:path>
              </a:pathLst>
            </a:custGeom>
            <a:noFill/>
            <a:ln w="222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z="2000" b="1">
                <a:solidFill>
                  <a:prstClr val="black"/>
                </a:solidFill>
              </a:endParaRPr>
            </a:p>
          </p:txBody>
        </p:sp>
        <p:sp>
          <p:nvSpPr>
            <p:cNvPr id="20" name="Freeform 24">
              <a:extLst>
                <a:ext uri="{FF2B5EF4-FFF2-40B4-BE49-F238E27FC236}">
                  <a16:creationId xmlns:a16="http://schemas.microsoft.com/office/drawing/2014/main" id="{33AF5388-91AE-40B8-AA14-D30328287F93}"/>
                </a:ext>
              </a:extLst>
            </p:cNvPr>
            <p:cNvSpPr/>
            <p:nvPr/>
          </p:nvSpPr>
          <p:spPr bwMode="auto">
            <a:xfrm>
              <a:off x="8664617" y="3888002"/>
              <a:ext cx="1532238" cy="774614"/>
            </a:xfrm>
            <a:custGeom>
              <a:avLst/>
              <a:gdLst>
                <a:gd name="connsiteX0" fmla="*/ 0 w 1532238"/>
                <a:gd name="connsiteY0" fmla="*/ 725211 h 725211"/>
                <a:gd name="connsiteX1" fmla="*/ 642552 w 1532238"/>
                <a:gd name="connsiteY1" fmla="*/ 675784 h 725211"/>
                <a:gd name="connsiteX2" fmla="*/ 881449 w 1532238"/>
                <a:gd name="connsiteY2" fmla="*/ 494552 h 725211"/>
                <a:gd name="connsiteX3" fmla="*/ 972065 w 1532238"/>
                <a:gd name="connsiteY3" fmla="*/ 132087 h 725211"/>
                <a:gd name="connsiteX4" fmla="*/ 1186249 w 1532238"/>
                <a:gd name="connsiteY4" fmla="*/ 24995 h 725211"/>
                <a:gd name="connsiteX5" fmla="*/ 1285103 w 1532238"/>
                <a:gd name="connsiteY5" fmla="*/ 568692 h 725211"/>
                <a:gd name="connsiteX6" fmla="*/ 1532238 w 1532238"/>
                <a:gd name="connsiteY6" fmla="*/ 634595 h 725211"/>
                <a:gd name="connsiteX0" fmla="*/ 0 w 1532238"/>
                <a:gd name="connsiteY0" fmla="*/ 792518 h 792518"/>
                <a:gd name="connsiteX1" fmla="*/ 642552 w 1532238"/>
                <a:gd name="connsiteY1" fmla="*/ 743091 h 792518"/>
                <a:gd name="connsiteX2" fmla="*/ 881449 w 1532238"/>
                <a:gd name="connsiteY2" fmla="*/ 561859 h 792518"/>
                <a:gd name="connsiteX3" fmla="*/ 972065 w 1532238"/>
                <a:gd name="connsiteY3" fmla="*/ 199394 h 792518"/>
                <a:gd name="connsiteX4" fmla="*/ 1112108 w 1532238"/>
                <a:gd name="connsiteY4" fmla="*/ 18162 h 792518"/>
                <a:gd name="connsiteX5" fmla="*/ 1285103 w 1532238"/>
                <a:gd name="connsiteY5" fmla="*/ 635999 h 792518"/>
                <a:gd name="connsiteX6" fmla="*/ 1532238 w 1532238"/>
                <a:gd name="connsiteY6" fmla="*/ 701902 h 792518"/>
                <a:gd name="connsiteX0" fmla="*/ 0 w 1532238"/>
                <a:gd name="connsiteY0" fmla="*/ 793703 h 793703"/>
                <a:gd name="connsiteX1" fmla="*/ 642552 w 1532238"/>
                <a:gd name="connsiteY1" fmla="*/ 744276 h 793703"/>
                <a:gd name="connsiteX2" fmla="*/ 881449 w 1532238"/>
                <a:gd name="connsiteY2" fmla="*/ 563044 h 793703"/>
                <a:gd name="connsiteX3" fmla="*/ 1005017 w 1532238"/>
                <a:gd name="connsiteY3" fmla="*/ 192341 h 793703"/>
                <a:gd name="connsiteX4" fmla="*/ 1112108 w 1532238"/>
                <a:gd name="connsiteY4" fmla="*/ 19347 h 793703"/>
                <a:gd name="connsiteX5" fmla="*/ 1285103 w 1532238"/>
                <a:gd name="connsiteY5" fmla="*/ 637184 h 793703"/>
                <a:gd name="connsiteX6" fmla="*/ 1532238 w 1532238"/>
                <a:gd name="connsiteY6" fmla="*/ 703087 h 793703"/>
                <a:gd name="connsiteX0" fmla="*/ 0 w 1532238"/>
                <a:gd name="connsiteY0" fmla="*/ 774614 h 774614"/>
                <a:gd name="connsiteX1" fmla="*/ 642552 w 1532238"/>
                <a:gd name="connsiteY1" fmla="*/ 725187 h 774614"/>
                <a:gd name="connsiteX2" fmla="*/ 881449 w 1532238"/>
                <a:gd name="connsiteY2" fmla="*/ 543955 h 774614"/>
                <a:gd name="connsiteX3" fmla="*/ 1112108 w 1532238"/>
                <a:gd name="connsiteY3" fmla="*/ 258 h 774614"/>
                <a:gd name="connsiteX4" fmla="*/ 1285103 w 1532238"/>
                <a:gd name="connsiteY4" fmla="*/ 618095 h 774614"/>
                <a:gd name="connsiteX5" fmla="*/ 1532238 w 1532238"/>
                <a:gd name="connsiteY5" fmla="*/ 683998 h 774614"/>
                <a:gd name="connsiteX0" fmla="*/ 0 w 1532238"/>
                <a:gd name="connsiteY0" fmla="*/ 774614 h 774614"/>
                <a:gd name="connsiteX1" fmla="*/ 642552 w 1532238"/>
                <a:gd name="connsiteY1" fmla="*/ 725187 h 774614"/>
                <a:gd name="connsiteX2" fmla="*/ 881449 w 1532238"/>
                <a:gd name="connsiteY2" fmla="*/ 543955 h 774614"/>
                <a:gd name="connsiteX3" fmla="*/ 1070918 w 1532238"/>
                <a:gd name="connsiteY3" fmla="*/ 258 h 774614"/>
                <a:gd name="connsiteX4" fmla="*/ 1285103 w 1532238"/>
                <a:gd name="connsiteY4" fmla="*/ 618095 h 774614"/>
                <a:gd name="connsiteX5" fmla="*/ 1532238 w 1532238"/>
                <a:gd name="connsiteY5" fmla="*/ 683998 h 774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32238" h="774614">
                  <a:moveTo>
                    <a:pt x="0" y="774614"/>
                  </a:moveTo>
                  <a:cubicBezTo>
                    <a:pt x="247822" y="769122"/>
                    <a:pt x="495644" y="763630"/>
                    <a:pt x="642552" y="725187"/>
                  </a:cubicBezTo>
                  <a:cubicBezTo>
                    <a:pt x="789460" y="686744"/>
                    <a:pt x="810055" y="664777"/>
                    <a:pt x="881449" y="543955"/>
                  </a:cubicBezTo>
                  <a:cubicBezTo>
                    <a:pt x="952843" y="423134"/>
                    <a:pt x="1003642" y="-12099"/>
                    <a:pt x="1070918" y="258"/>
                  </a:cubicBezTo>
                  <a:cubicBezTo>
                    <a:pt x="1117599" y="74398"/>
                    <a:pt x="1208216" y="504138"/>
                    <a:pt x="1285103" y="618095"/>
                  </a:cubicBezTo>
                  <a:cubicBezTo>
                    <a:pt x="1361990" y="732052"/>
                    <a:pt x="1437503" y="701846"/>
                    <a:pt x="1532238" y="683998"/>
                  </a:cubicBezTo>
                </a:path>
              </a:pathLst>
            </a:custGeom>
            <a:noFill/>
            <a:ln w="22225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z="2000" b="1">
                <a:solidFill>
                  <a:prstClr val="black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52BFF98-A45C-41C3-A597-DD9284299F3C}"/>
                </a:ext>
              </a:extLst>
            </p:cNvPr>
            <p:cNvSpPr txBox="1"/>
            <p:nvPr/>
          </p:nvSpPr>
          <p:spPr>
            <a:xfrm>
              <a:off x="10220735" y="4828744"/>
              <a:ext cx="268371" cy="3372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prstClr val="black"/>
                  </a:solidFill>
                </a:rPr>
                <a:t>R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91B4663-22E5-4C99-815B-68CCACFEBDBF}"/>
                </a:ext>
              </a:extLst>
            </p:cNvPr>
            <p:cNvSpPr txBox="1"/>
            <p:nvPr/>
          </p:nvSpPr>
          <p:spPr>
            <a:xfrm>
              <a:off x="8197869" y="3043282"/>
              <a:ext cx="336060" cy="3372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i="1" dirty="0" err="1">
                  <a:solidFill>
                    <a:prstClr val="black"/>
                  </a:solidFill>
                </a:rPr>
                <a:t>w</a:t>
              </a:r>
              <a:r>
                <a:rPr lang="en-US" sz="2000" i="1" baseline="-25000" dirty="0" err="1">
                  <a:solidFill>
                    <a:prstClr val="black"/>
                  </a:solidFill>
                </a:rPr>
                <a:t>i</a:t>
              </a:r>
              <a:endParaRPr lang="en-US" sz="2000" i="1" dirty="0">
                <a:solidFill>
                  <a:prstClr val="black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3439C54A-F1E2-4779-B199-A1E312B46E55}"/>
                    </a:ext>
                  </a:extLst>
                </p:cNvPr>
                <p:cNvSpPr/>
                <p:nvPr/>
              </p:nvSpPr>
              <p:spPr>
                <a:xfrm>
                  <a:off x="8287687" y="762000"/>
                  <a:ext cx="675092" cy="33722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</m:d>
                      </m:oMath>
                    </m:oMathPara>
                  </a14:m>
                  <a:endParaRPr lang="en-US" sz="2000" dirty="0">
                    <a:solidFill>
                      <a:prstClr val="black"/>
                    </a:solidFill>
                  </a:endParaRPr>
                </a:p>
              </p:txBody>
            </p:sp>
          </mc:Choice>
          <mc:Fallback xmlns=""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3439C54A-F1E2-4779-B199-A1E312B46E5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87687" y="762000"/>
                  <a:ext cx="675092" cy="337226"/>
                </a:xfrm>
                <a:prstGeom prst="rect">
                  <a:avLst/>
                </a:prstGeom>
                <a:blipFill>
                  <a:blip r:embed="rId5"/>
                  <a:stretch>
                    <a:fillRect b="-153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51324F3F-3746-4147-9056-5F9B60CE920A}"/>
              </a:ext>
            </a:extLst>
          </p:cNvPr>
          <p:cNvSpPr txBox="1"/>
          <p:nvPr/>
        </p:nvSpPr>
        <p:spPr>
          <a:xfrm>
            <a:off x="5645769" y="4047837"/>
            <a:ext cx="2229038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Figure by S. Jesse</a:t>
            </a:r>
          </a:p>
        </p:txBody>
      </p:sp>
    </p:spTree>
    <p:extLst>
      <p:ext uri="{BB962C8B-B14F-4D97-AF65-F5344CB8AC3E}">
        <p14:creationId xmlns:p14="http://schemas.microsoft.com/office/powerpoint/2010/main" val="2668692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9752"/>
    </mc:Choice>
    <mc:Fallback xmlns="">
      <p:transition spd="slow" advTm="109752"/>
    </mc:Fallback>
  </mc:AlternateContent>
  <p:extLst>
    <p:ext uri="{3A86A75C-4F4B-4683-9AE1-C65F6400EC91}">
      <p14:laserTraceLst xmlns:p14="http://schemas.microsoft.com/office/powerpoint/2010/main">
        <p14:tracePtLst>
          <p14:tracePt t="1874" x="2825750" y="1098550"/>
          <p14:tracePt t="1887" x="2819400" y="1104900"/>
          <p14:tracePt t="1904" x="2806700" y="1104900"/>
          <p14:tracePt t="1928" x="2800350" y="1111250"/>
          <p14:tracePt t="2067" x="2806700" y="1111250"/>
          <p14:tracePt t="2071" x="2844800" y="1117600"/>
          <p14:tracePt t="2081" x="2895600" y="1117600"/>
          <p14:tracePt t="2089" x="2946400" y="1117600"/>
          <p14:tracePt t="2102" x="2997200" y="1130300"/>
          <p14:tracePt t="2116" x="3105150" y="1143000"/>
          <p14:tracePt t="2129" x="3194050" y="1143000"/>
          <p14:tracePt t="2143" x="3219450" y="1143000"/>
          <p14:tracePt t="2156" x="3244850" y="1143000"/>
          <p14:tracePt t="2169" x="3257550" y="1143000"/>
          <p14:tracePt t="2196" x="3270250" y="1143000"/>
          <p14:tracePt t="2336" x="3251200" y="1143000"/>
          <p14:tracePt t="2344" x="3219450" y="1143000"/>
          <p14:tracePt t="2352" x="3155950" y="1143000"/>
          <p14:tracePt t="2361" x="3092450" y="1143000"/>
          <p14:tracePt t="2369" x="3022600" y="1143000"/>
          <p14:tracePt t="2382" x="2965450" y="1136650"/>
          <p14:tracePt t="2396" x="2832100" y="1117600"/>
          <p14:tracePt t="2409" x="2724150" y="1111250"/>
          <p14:tracePt t="2423" x="2660650" y="1111250"/>
          <p14:tracePt t="2436" x="2641600" y="1111250"/>
          <p14:tracePt t="2451" x="2622550" y="1111250"/>
          <p14:tracePt t="2462" x="2616200" y="1111250"/>
          <p14:tracePt t="2476" x="2603500" y="1111250"/>
          <p14:tracePt t="2592" x="2616200" y="1111250"/>
          <p14:tracePt t="2599" x="2647950" y="1111250"/>
          <p14:tracePt t="2608" x="2698750" y="1111250"/>
          <p14:tracePt t="2616" x="2749550" y="1111250"/>
          <p14:tracePt t="2623" x="2806700" y="1111250"/>
          <p14:tracePt t="2636" x="2876550" y="1111250"/>
          <p14:tracePt t="2649" x="3003550" y="1111250"/>
          <p14:tracePt t="2663" x="3048000" y="1111250"/>
          <p14:tracePt t="2676" x="3124200" y="1111250"/>
          <p14:tracePt t="2690" x="3155950" y="1104900"/>
          <p14:tracePt t="2702" x="3175000" y="1104900"/>
          <p14:tracePt t="2716" x="3181350" y="1104900"/>
          <p14:tracePt t="2729" x="3187700" y="1104900"/>
          <p14:tracePt t="2928" x="3187700" y="1098550"/>
          <p14:tracePt t="2945" x="3194050" y="1098550"/>
          <p14:tracePt t="2945" x="0" y="0"/>
        </p14:tracePtLst>
        <p14:tracePtLst>
          <p14:tracePt t="5056" x="3581400" y="1022350"/>
          <p14:tracePt t="5137" x="3581400" y="1028700"/>
          <p14:tracePt t="5160" x="3587750" y="1035050"/>
          <p14:tracePt t="5168" x="3594100" y="1041400"/>
          <p14:tracePt t="5175" x="3613150" y="1047750"/>
          <p14:tracePt t="5183" x="3638550" y="1060450"/>
          <p14:tracePt t="5195" x="3657600" y="1060450"/>
          <p14:tracePt t="5209" x="3708400" y="1073150"/>
          <p14:tracePt t="5222" x="3740150" y="1085850"/>
          <p14:tracePt t="5236" x="3803650" y="1092200"/>
          <p14:tracePt t="5249" x="3841750" y="1092200"/>
          <p14:tracePt t="5262" x="3867150" y="1092200"/>
          <p14:tracePt t="5276" x="3898900" y="1092200"/>
          <p14:tracePt t="5289" x="3924300" y="1092200"/>
          <p14:tracePt t="5302" x="3943350" y="1092200"/>
          <p14:tracePt t="5316" x="3981450" y="1092200"/>
          <p14:tracePt t="5331" x="4013200" y="1092200"/>
          <p14:tracePt t="5342" x="4038600" y="1092200"/>
          <p14:tracePt t="5356" x="4070350" y="1092200"/>
          <p14:tracePt t="5369" x="4083050" y="1092200"/>
          <p14:tracePt t="5382" x="4095750" y="1092200"/>
          <p14:tracePt t="5395" x="4102100" y="1092200"/>
          <p14:tracePt t="5409" x="4108450" y="1092200"/>
          <p14:tracePt t="5422" x="4114800" y="1092200"/>
          <p14:tracePt t="5441" x="4121150" y="1092200"/>
          <p14:tracePt t="5472" x="4127500" y="1092200"/>
          <p14:tracePt t="5552" x="4121150" y="1092200"/>
          <p14:tracePt t="5569" x="4114800" y="1092200"/>
          <p14:tracePt t="5585" x="4102100" y="1092200"/>
          <p14:tracePt t="5592" x="4076700" y="1092200"/>
          <p14:tracePt t="5599" x="4051300" y="1092200"/>
          <p14:tracePt t="5609" x="4006850" y="1092200"/>
          <p14:tracePt t="5622" x="3956050" y="1092200"/>
          <p14:tracePt t="5635" x="3835400" y="1092200"/>
          <p14:tracePt t="5649" x="3695700" y="1092200"/>
          <p14:tracePt t="5662" x="3632200" y="1092200"/>
          <p14:tracePt t="5676" x="3517900" y="1092200"/>
          <p14:tracePt t="5689" x="3448050" y="1092200"/>
          <p14:tracePt t="5702" x="3416300" y="1092200"/>
          <p14:tracePt t="5715" x="3384550" y="1092200"/>
          <p14:tracePt t="5729" x="3359150" y="1092200"/>
          <p14:tracePt t="5742" x="3352800" y="1092200"/>
          <p14:tracePt t="5755" x="3346450" y="1092200"/>
          <p14:tracePt t="5856" x="3371850" y="1092200"/>
          <p14:tracePt t="5866" x="3416300" y="1092200"/>
          <p14:tracePt t="5871" x="3473450" y="1098550"/>
          <p14:tracePt t="5879" x="3543300" y="1104900"/>
          <p14:tracePt t="5889" x="3606800" y="1117600"/>
          <p14:tracePt t="5902" x="3670300" y="1117600"/>
          <p14:tracePt t="5916" x="3829050" y="1117600"/>
          <p14:tracePt t="5929" x="3956050" y="1117600"/>
          <p14:tracePt t="5944" x="4044950" y="1117600"/>
          <p14:tracePt t="5957" x="4089400" y="1117600"/>
          <p14:tracePt t="5970" x="4127500" y="1117600"/>
          <p14:tracePt t="5982" x="4146550" y="1117600"/>
          <p14:tracePt t="5996" x="4165600" y="1117600"/>
          <p14:tracePt t="6009" x="4191000" y="1117600"/>
          <p14:tracePt t="6036" x="4197350" y="1117600"/>
          <p14:tracePt t="6160" x="4203700" y="1117600"/>
          <p14:tracePt t="6176" x="4210050" y="1117600"/>
          <p14:tracePt t="6192" x="0" y="0"/>
        </p14:tracePtLst>
        <p14:tracePtLst>
          <p14:tracePt t="11888" x="3251200" y="762000"/>
          <p14:tracePt t="11896" x="3251200" y="755650"/>
          <p14:tracePt t="11904" x="3251200" y="749300"/>
          <p14:tracePt t="11915" x="3244850" y="742950"/>
          <p14:tracePt t="11929" x="3225800" y="736600"/>
          <p14:tracePt t="11943" x="3219450" y="730250"/>
          <p14:tracePt t="11957" x="3187700" y="723900"/>
          <p14:tracePt t="11968" x="3187700" y="717550"/>
          <p14:tracePt t="11982" x="3181350" y="717550"/>
          <p14:tracePt t="11995" x="3162300" y="711200"/>
          <p14:tracePt t="12009" x="3136900" y="698500"/>
          <p14:tracePt t="12023" x="3117850" y="692150"/>
          <p14:tracePt t="12035" x="3092450" y="685800"/>
          <p14:tracePt t="12049" x="3041650" y="685800"/>
          <p14:tracePt t="12063" x="3022600" y="685800"/>
          <p14:tracePt t="12075" x="2978150" y="685800"/>
          <p14:tracePt t="12089" x="2946400" y="685800"/>
          <p14:tracePt t="12102" x="2927350" y="685800"/>
          <p14:tracePt t="12115" x="2895600" y="685800"/>
          <p14:tracePt t="12129" x="2876550" y="685800"/>
          <p14:tracePt t="12142" x="2857500" y="685800"/>
          <p14:tracePt t="12155" x="2832100" y="685800"/>
          <p14:tracePt t="12169" x="2794000" y="692150"/>
          <p14:tracePt t="12182" x="2781300" y="698500"/>
          <p14:tracePt t="12195" x="2743200" y="704850"/>
          <p14:tracePt t="12209" x="2711450" y="717550"/>
          <p14:tracePt t="12222" x="2711450" y="723900"/>
          <p14:tracePt t="12236" x="2686050" y="730250"/>
          <p14:tracePt t="12249" x="2667000" y="742950"/>
          <p14:tracePt t="12262" x="2660650" y="749300"/>
          <p14:tracePt t="12275" x="2647950" y="762000"/>
          <p14:tracePt t="12289" x="2635250" y="781050"/>
          <p14:tracePt t="12302" x="2635250" y="787400"/>
          <p14:tracePt t="12315" x="2628900" y="812800"/>
          <p14:tracePt t="12329" x="2628900" y="831850"/>
          <p14:tracePt t="12342" x="2628900" y="844550"/>
          <p14:tracePt t="12355" x="2628900" y="869950"/>
          <p14:tracePt t="12369" x="2635250" y="889000"/>
          <p14:tracePt t="12382" x="2641600" y="908050"/>
          <p14:tracePt t="12396" x="2654300" y="939800"/>
          <p14:tracePt t="12409" x="2686050" y="971550"/>
          <p14:tracePt t="12422" x="2686050" y="990600"/>
          <p14:tracePt t="12425" x="2705100" y="1003300"/>
          <p14:tracePt t="12435" x="2711450" y="1009650"/>
          <p14:tracePt t="12449" x="2730500" y="1035050"/>
          <p14:tracePt t="12462" x="2730500" y="1041400"/>
          <p14:tracePt t="12475" x="2749550" y="1054100"/>
          <p14:tracePt t="12489" x="2762250" y="1066800"/>
          <p14:tracePt t="12502" x="2768600" y="1066800"/>
          <p14:tracePt t="12516" x="2800350" y="1085850"/>
          <p14:tracePt t="12529" x="2857500" y="1092200"/>
          <p14:tracePt t="12542" x="2889250" y="1104900"/>
          <p14:tracePt t="12555" x="2965450" y="1117600"/>
          <p14:tracePt t="12569" x="3041650" y="1143000"/>
          <p14:tracePt t="12582" x="3092450" y="1149350"/>
          <p14:tracePt t="12595" x="3149600" y="1149350"/>
          <p14:tracePt t="12609" x="3194050" y="1149350"/>
          <p14:tracePt t="12622" x="3206750" y="1149350"/>
          <p14:tracePt t="12635" x="3238500" y="1136650"/>
          <p14:tracePt t="12649" x="3270250" y="1104900"/>
          <p14:tracePt t="12663" x="3282950" y="1085850"/>
          <p14:tracePt t="12664" x="3295650" y="1073150"/>
          <p14:tracePt t="12675" x="3308350" y="1060450"/>
          <p14:tracePt t="12689" x="3333750" y="1035050"/>
          <p14:tracePt t="12702" x="3346450" y="1009650"/>
          <p14:tracePt t="12715" x="3359150" y="990600"/>
          <p14:tracePt t="12729" x="3378200" y="958850"/>
          <p14:tracePt t="12742" x="3378200" y="939800"/>
          <p14:tracePt t="12755" x="3390900" y="908050"/>
          <p14:tracePt t="12769" x="3403600" y="876300"/>
          <p14:tracePt t="12782" x="3403600" y="863600"/>
          <p14:tracePt t="12796" x="3403600" y="838200"/>
          <p14:tracePt t="12809" x="3416300" y="819150"/>
          <p14:tracePt t="12822" x="3416300" y="806450"/>
          <p14:tracePt t="12835" x="3416300" y="793750"/>
          <p14:tracePt t="12849" x="3416300" y="768350"/>
          <p14:tracePt t="12862" x="3409950" y="755650"/>
          <p14:tracePt t="12876" x="3397250" y="736600"/>
          <p14:tracePt t="12889" x="3390900" y="730250"/>
          <p14:tracePt t="12902" x="3378200" y="717550"/>
          <p14:tracePt t="12915" x="3340100" y="698500"/>
          <p14:tracePt t="12929" x="3302000" y="692150"/>
          <p14:tracePt t="12943" x="3289300" y="685800"/>
          <p14:tracePt t="12956" x="3219450" y="673100"/>
          <p14:tracePt t="12969" x="3155950" y="666750"/>
          <p14:tracePt t="12982" x="3124200" y="660400"/>
          <p14:tracePt t="12995" x="3060700" y="647700"/>
          <p14:tracePt t="13009" x="2990850" y="641350"/>
          <p14:tracePt t="13022" x="2965450" y="641350"/>
          <p14:tracePt t="13024" x="2927350" y="641350"/>
          <p14:tracePt t="13035" x="2908300" y="641350"/>
          <p14:tracePt t="13050" x="2851150" y="641350"/>
          <p14:tracePt t="13062" x="2832100" y="641350"/>
          <p14:tracePt t="13075" x="2794000" y="641350"/>
          <p14:tracePt t="13089" x="2762250" y="641350"/>
          <p14:tracePt t="13102" x="2749550" y="641350"/>
          <p14:tracePt t="13115" x="2724150" y="641350"/>
          <p14:tracePt t="13129" x="2692400" y="666750"/>
          <p14:tracePt t="13143" x="2673350" y="666750"/>
          <p14:tracePt t="13155" x="2647950" y="685800"/>
          <p14:tracePt t="13169" x="2628900" y="698500"/>
          <p14:tracePt t="13182" x="2628900" y="704850"/>
          <p14:tracePt t="13195" x="2616200" y="717550"/>
          <p14:tracePt t="13209" x="2609850" y="736600"/>
          <p14:tracePt t="13222" x="2603500" y="755650"/>
          <p14:tracePt t="13235" x="2603500" y="774700"/>
          <p14:tracePt t="13249" x="2603500" y="806450"/>
          <p14:tracePt t="13262" x="2603500" y="819150"/>
          <p14:tracePt t="13275" x="2603500" y="844550"/>
          <p14:tracePt t="13288" x="2603500" y="869950"/>
          <p14:tracePt t="13302" x="2603500" y="882650"/>
          <p14:tracePt t="13316" x="2603500" y="895350"/>
          <p14:tracePt t="13330" x="2603500" y="908050"/>
          <p14:tracePt t="13342" x="2603500" y="920750"/>
          <p14:tracePt t="13355" x="2616200" y="933450"/>
          <p14:tracePt t="13369" x="2622550" y="952500"/>
          <p14:tracePt t="13382" x="2635250" y="971550"/>
          <p14:tracePt t="13396" x="2654300" y="990600"/>
          <p14:tracePt t="13410" x="2673350" y="1009650"/>
          <p14:tracePt t="13423" x="2717800" y="1035050"/>
          <p14:tracePt t="13435" x="2736850" y="1047750"/>
          <p14:tracePt t="13449" x="2794000" y="1073150"/>
          <p14:tracePt t="13462" x="2832100" y="1079500"/>
          <p14:tracePt t="13475" x="2895600" y="1098550"/>
          <p14:tracePt t="13488" x="2965450" y="1111250"/>
          <p14:tracePt t="13502" x="3009900" y="1123950"/>
          <p14:tracePt t="13516" x="3086100" y="1123950"/>
          <p14:tracePt t="13529" x="3181350" y="1123950"/>
          <p14:tracePt t="13542" x="3225800" y="1123950"/>
          <p14:tracePt t="13544" x="3270250" y="1123950"/>
          <p14:tracePt t="13555" x="3302000" y="1123950"/>
          <p14:tracePt t="13569" x="3340100" y="1117600"/>
          <p14:tracePt t="13582" x="3365500" y="1104900"/>
          <p14:tracePt t="13584" x="3378200" y="1098550"/>
          <p14:tracePt t="13608" x="3403600" y="1073150"/>
          <p14:tracePt t="13622" x="3409950" y="1066800"/>
          <p14:tracePt t="13635" x="3429000" y="1041400"/>
          <p14:tracePt t="13649" x="3448050" y="1009650"/>
          <p14:tracePt t="13663" x="3454400" y="990600"/>
          <p14:tracePt t="13675" x="3467100" y="946150"/>
          <p14:tracePt t="13689" x="3486150" y="908050"/>
          <p14:tracePt t="13702" x="3498850" y="889000"/>
          <p14:tracePt t="13715" x="3505200" y="863600"/>
          <p14:tracePt t="13729" x="3505200" y="838200"/>
          <p14:tracePt t="13742" x="3505200" y="831850"/>
          <p14:tracePt t="13745" x="3505200" y="819150"/>
          <p14:tracePt t="13755" x="3505200" y="812800"/>
          <p14:tracePt t="13769" x="3505200" y="800100"/>
          <p14:tracePt t="13782" x="3505200" y="787400"/>
          <p14:tracePt t="13795" x="3492500" y="768350"/>
          <p14:tracePt t="13808" x="3454400" y="742950"/>
          <p14:tracePt t="13822" x="3448050" y="736600"/>
          <p14:tracePt t="13835" x="3403600" y="717550"/>
          <p14:tracePt t="13848" x="3327400" y="698500"/>
          <p14:tracePt t="13862" x="3289300" y="692150"/>
          <p14:tracePt t="13877" x="3206750" y="660400"/>
          <p14:tracePt t="13889" x="3130550" y="654050"/>
          <p14:tracePt t="13902" x="3073400" y="641350"/>
          <p14:tracePt t="13915" x="3003550" y="635000"/>
          <p14:tracePt t="13928" x="2933700" y="635000"/>
          <p14:tracePt t="13942" x="2895600" y="635000"/>
          <p14:tracePt t="13956" x="2851150" y="635000"/>
          <p14:tracePt t="13970" x="2813050" y="635000"/>
          <p14:tracePt t="13982" x="2794000" y="635000"/>
          <p14:tracePt t="13995" x="2768600" y="635000"/>
          <p14:tracePt t="14009" x="2743200" y="635000"/>
          <p14:tracePt t="14022" x="2730500" y="641350"/>
          <p14:tracePt t="14035" x="2711450" y="660400"/>
          <p14:tracePt t="14048" x="2698750" y="666750"/>
          <p14:tracePt t="14063" x="2686050" y="679450"/>
          <p14:tracePt t="14075" x="2686050" y="692150"/>
          <p14:tracePt t="14089" x="2686050" y="704850"/>
          <p14:tracePt t="14102" x="2686050" y="717550"/>
          <p14:tracePt t="14115" x="2686050" y="730250"/>
          <p14:tracePt t="14129" x="2686050" y="742950"/>
          <p14:tracePt t="14168" x="2686050" y="749300"/>
          <p14:tracePt t="14168" x="0" y="0"/>
        </p14:tracePtLst>
        <p14:tracePtLst>
          <p14:tracePt t="15657" x="4083050" y="762000"/>
          <p14:tracePt t="15728" x="4089400" y="755650"/>
          <p14:tracePt t="15736" x="4089400" y="749300"/>
          <p14:tracePt t="15744" x="4076700" y="742950"/>
          <p14:tracePt t="15755" x="4057650" y="736600"/>
          <p14:tracePt t="15770" x="4006850" y="717550"/>
          <p14:tracePt t="15783" x="3981450" y="704850"/>
          <p14:tracePt t="15795" x="3917950" y="692150"/>
          <p14:tracePt t="15809" x="3835400" y="685800"/>
          <p14:tracePt t="15822" x="3803650" y="679450"/>
          <p14:tracePt t="15835" x="3740150" y="666750"/>
          <p14:tracePt t="15848" x="3676650" y="666750"/>
          <p14:tracePt t="15864" x="3625850" y="666750"/>
          <p14:tracePt t="15876" x="3606800" y="666750"/>
          <p14:tracePt t="15888" x="3556000" y="673100"/>
          <p14:tracePt t="15902" x="3517900" y="692150"/>
          <p14:tracePt t="15915" x="3473450" y="711200"/>
          <p14:tracePt t="15928" x="3441700" y="742950"/>
          <p14:tracePt t="15942" x="3429000" y="755650"/>
          <p14:tracePt t="15955" x="3409950" y="774700"/>
          <p14:tracePt t="15969" x="3390900" y="793750"/>
          <p14:tracePt t="15982" x="3378200" y="812800"/>
          <p14:tracePt t="15995" x="3365500" y="831850"/>
          <p14:tracePt t="16009" x="3352800" y="876300"/>
          <p14:tracePt t="16022" x="3352800" y="895350"/>
          <p14:tracePt t="16035" x="3352800" y="933450"/>
          <p14:tracePt t="16048" x="3352800" y="965200"/>
          <p14:tracePt t="16062" x="3352800" y="984250"/>
          <p14:tracePt t="16075" x="3352800" y="996950"/>
          <p14:tracePt t="16088" x="3352800" y="1022350"/>
          <p14:tracePt t="16102" x="3378200" y="1041400"/>
          <p14:tracePt t="16115" x="3397250" y="1066800"/>
          <p14:tracePt t="16129" x="3448050" y="1085850"/>
          <p14:tracePt t="16142" x="3479800" y="1098550"/>
          <p14:tracePt t="16155" x="3549650" y="1111250"/>
          <p14:tracePt t="16169" x="3600450" y="1117600"/>
          <p14:tracePt t="16182" x="3625850" y="1117600"/>
          <p14:tracePt t="16195" x="3683000" y="1117600"/>
          <p14:tracePt t="16209" x="3765550" y="1117600"/>
          <p14:tracePt t="16223" x="3854450" y="1117600"/>
          <p14:tracePt t="16235" x="3886200" y="1117600"/>
          <p14:tracePt t="16248" x="3956050" y="1104900"/>
          <p14:tracePt t="16262" x="3981450" y="1092200"/>
          <p14:tracePt t="16275" x="4019550" y="1073150"/>
          <p14:tracePt t="16289" x="4064000" y="1060450"/>
          <p14:tracePt t="16302" x="4076700" y="1047750"/>
          <p14:tracePt t="16315" x="4114800" y="1035050"/>
          <p14:tracePt t="16329" x="4146550" y="1003300"/>
          <p14:tracePt t="16342" x="4165600" y="990600"/>
          <p14:tracePt t="16356" x="4191000" y="965200"/>
          <p14:tracePt t="16369" x="4222750" y="939800"/>
          <p14:tracePt t="16382" x="4248150" y="914400"/>
          <p14:tracePt t="16397" x="4267200" y="889000"/>
          <p14:tracePt t="16401" x="4279900" y="869950"/>
          <p14:tracePt t="16410" x="4286250" y="863600"/>
          <p14:tracePt t="16422" x="4292600" y="850900"/>
          <p14:tracePt t="16435" x="4305300" y="831850"/>
          <p14:tracePt t="16448" x="4305300" y="800100"/>
          <p14:tracePt t="16462" x="4305300" y="781050"/>
          <p14:tracePt t="16463" x="4305300" y="768350"/>
          <p14:tracePt t="16475" x="4305300" y="755650"/>
          <p14:tracePt t="16489" x="4305300" y="736600"/>
          <p14:tracePt t="16502" x="4305300" y="723900"/>
          <p14:tracePt t="16516" x="4305300" y="704850"/>
          <p14:tracePt t="16529" x="4279900" y="679450"/>
          <p14:tracePt t="16542" x="4260850" y="673100"/>
          <p14:tracePt t="16555" x="4222750" y="654050"/>
          <p14:tracePt t="16569" x="4184650" y="641350"/>
          <p14:tracePt t="16582" x="4171950" y="635000"/>
          <p14:tracePt t="16595" x="4127500" y="635000"/>
          <p14:tracePt t="16608" x="4064000" y="622300"/>
          <p14:tracePt t="16622" x="4032250" y="622300"/>
          <p14:tracePt t="16635" x="3968750" y="622300"/>
          <p14:tracePt t="16648" x="3911600" y="622300"/>
          <p14:tracePt t="16662" x="3873500" y="622300"/>
          <p14:tracePt t="16663" x="3848100" y="622300"/>
          <p14:tracePt t="16675" x="3829050" y="622300"/>
          <p14:tracePt t="16690" x="3790950" y="622300"/>
          <p14:tracePt t="16702" x="3778250" y="622300"/>
          <p14:tracePt t="16715" x="3740150" y="641350"/>
          <p14:tracePt t="16728" x="3708400" y="666750"/>
          <p14:tracePt t="16742" x="3695700" y="673100"/>
          <p14:tracePt t="16755" x="3670300" y="698500"/>
          <p14:tracePt t="16769" x="3632200" y="736600"/>
          <p14:tracePt t="16782" x="3625850" y="749300"/>
          <p14:tracePt t="16795" x="3600450" y="781050"/>
          <p14:tracePt t="16808" x="3581400" y="812800"/>
          <p14:tracePt t="16822" x="3575050" y="831850"/>
          <p14:tracePt t="16835" x="3568700" y="863600"/>
          <p14:tracePt t="16848" x="3568700" y="889000"/>
          <p14:tracePt t="16862" x="3568700" y="908050"/>
          <p14:tracePt t="16864" x="3568700" y="927100"/>
          <p14:tracePt t="16876" x="3568700" y="933450"/>
          <p14:tracePt t="16888" x="3568700" y="965200"/>
          <p14:tracePt t="16902" x="3568700" y="977900"/>
          <p14:tracePt t="16915" x="3575050" y="1003300"/>
          <p14:tracePt t="16928" x="3594100" y="1028700"/>
          <p14:tracePt t="16942" x="3594100" y="1035050"/>
          <p14:tracePt t="16956" x="3632200" y="1079500"/>
          <p14:tracePt t="16968" x="3663950" y="1098550"/>
          <p14:tracePt t="16983" x="3676650" y="1111250"/>
          <p14:tracePt t="16983" x="3689350" y="1111250"/>
          <p14:tracePt t="16995" x="3714750" y="1130300"/>
          <p14:tracePt t="17008" x="3752850" y="1136650"/>
          <p14:tracePt t="17022" x="3778250" y="1149350"/>
          <p14:tracePt t="17035" x="3816350" y="1168400"/>
          <p14:tracePt t="17048" x="3879850" y="1174750"/>
          <p14:tracePt t="17062" x="3898900" y="1181100"/>
          <p14:tracePt t="17075" x="3956050" y="1187450"/>
          <p14:tracePt t="17088" x="3994150" y="1193800"/>
          <p14:tracePt t="17102" x="4019550" y="1193800"/>
          <p14:tracePt t="17115" x="4051300" y="1200150"/>
          <p14:tracePt t="17128" x="4095750" y="1206500"/>
          <p14:tracePt t="17142" x="4114800" y="1206500"/>
          <p14:tracePt t="17155" x="4152900" y="1206500"/>
          <p14:tracePt t="17168" x="4191000" y="1206500"/>
          <p14:tracePt t="17182" x="4210050" y="1206500"/>
          <p14:tracePt t="17195" x="4229100" y="1206500"/>
          <p14:tracePt t="17209" x="4260850" y="1200150"/>
          <p14:tracePt t="17222" x="4267200" y="1193800"/>
          <p14:tracePt t="17236" x="4286250" y="1181100"/>
          <p14:tracePt t="17248" x="4305300" y="1168400"/>
          <p14:tracePt t="17262" x="4318000" y="1162050"/>
          <p14:tracePt t="17275" x="4330700" y="1149350"/>
          <p14:tracePt t="17288" x="4349750" y="1130300"/>
          <p14:tracePt t="17302" x="4356100" y="1123950"/>
          <p14:tracePt t="17316" x="4368800" y="1104900"/>
          <p14:tracePt t="17330" x="4368800" y="1092200"/>
          <p14:tracePt t="17342" x="4368800" y="1079500"/>
          <p14:tracePt t="17355" x="4368800" y="1073150"/>
          <p14:tracePt t="17368" x="4368800" y="1060450"/>
          <p14:tracePt t="17396" x="4368800" y="1047750"/>
          <p14:tracePt t="17410" x="4368800" y="1041400"/>
          <p14:tracePt t="17422" x="4368800" y="1035050"/>
          <p14:tracePt t="17424" x="4368800" y="1022350"/>
          <p14:tracePt t="17435" x="4368800" y="1016000"/>
          <p14:tracePt t="17448" x="4356100" y="1003300"/>
          <p14:tracePt t="17462" x="4349750" y="996950"/>
          <p14:tracePt t="17479" x="4343400" y="990600"/>
          <p14:tracePt t="17488" x="0" y="0"/>
        </p14:tracePtLst>
        <p14:tracePtLst>
          <p14:tracePt t="21184" x="4851400" y="717550"/>
          <p14:tracePt t="21191" x="4851400" y="711200"/>
          <p14:tracePt t="21215" x="4845050" y="704850"/>
          <p14:tracePt t="21224" x="4832350" y="704850"/>
          <p14:tracePt t="21232" x="4813300" y="698500"/>
          <p14:tracePt t="21240" x="4800600" y="698500"/>
          <p14:tracePt t="21248" x="4775200" y="698500"/>
          <p14:tracePt t="21262" x="4756150" y="692150"/>
          <p14:tracePt t="21275" x="4711700" y="692150"/>
          <p14:tracePt t="21288" x="4667250" y="692150"/>
          <p14:tracePt t="21302" x="4641850" y="692150"/>
          <p14:tracePt t="21315" x="4610100" y="692150"/>
          <p14:tracePt t="21329" x="4584700" y="692150"/>
          <p14:tracePt t="21393" x="4565650" y="692150"/>
          <p14:tracePt t="21400" x="4559300" y="704850"/>
          <p14:tracePt t="21409" x="4552950" y="717550"/>
          <p14:tracePt t="21422" x="4552950" y="723900"/>
          <p14:tracePt t="21435" x="4546600" y="755650"/>
          <p14:tracePt t="21448" x="4540250" y="781050"/>
          <p14:tracePt t="21462" x="4540250" y="787400"/>
          <p14:tracePt t="21475" x="4540250" y="825500"/>
          <p14:tracePt t="21488" x="4540250" y="850900"/>
          <p14:tracePt t="21502" x="4540250" y="863600"/>
          <p14:tracePt t="21515" x="4540250" y="889000"/>
          <p14:tracePt t="21528" x="4552950" y="920750"/>
          <p14:tracePt t="21542" x="4572000" y="946150"/>
          <p14:tracePt t="21543" x="4578350" y="958850"/>
          <p14:tracePt t="21555" x="4591050" y="971550"/>
          <p14:tracePt t="21568" x="4597400" y="984250"/>
          <p14:tracePt t="21582" x="4616450" y="1003300"/>
          <p14:tracePt t="21595" x="4622800" y="1009650"/>
          <p14:tracePt t="21608" x="4635500" y="1016000"/>
          <p14:tracePt t="21621" x="4648200" y="1022350"/>
          <p14:tracePt t="21635" x="4673600" y="1022350"/>
          <p14:tracePt t="21648" x="4711700" y="1035050"/>
          <p14:tracePt t="21662" x="4730750" y="1035050"/>
          <p14:tracePt t="21675" x="4775200" y="1041400"/>
          <p14:tracePt t="21689" x="4832350" y="1041400"/>
          <p14:tracePt t="21702" x="4851400" y="1041400"/>
          <p14:tracePt t="21715" x="4883150" y="1041400"/>
          <p14:tracePt t="21728" x="4927600" y="1041400"/>
          <p14:tracePt t="21742" x="4933950" y="1028700"/>
          <p14:tracePt t="21755" x="4972050" y="1003300"/>
          <p14:tracePt t="21770" x="4978400" y="971550"/>
          <p14:tracePt t="21782" x="4978400" y="958850"/>
          <p14:tracePt t="21795" x="4984750" y="914400"/>
          <p14:tracePt t="21808" x="4997450" y="876300"/>
          <p14:tracePt t="21822" x="4997450" y="863600"/>
          <p14:tracePt t="21835" x="4997450" y="825500"/>
          <p14:tracePt t="21849" x="4978400" y="787400"/>
          <p14:tracePt t="21863" x="4965700" y="755650"/>
          <p14:tracePt t="21876" x="4946650" y="736600"/>
          <p14:tracePt t="21888" x="4927600" y="717550"/>
          <p14:tracePt t="21901" x="4927600" y="704850"/>
          <p14:tracePt t="21915" x="4914900" y="698500"/>
          <p14:tracePt t="21928" x="4902200" y="692150"/>
          <p14:tracePt t="21942" x="4889500" y="685800"/>
          <p14:tracePt t="21944" x="4883150" y="679450"/>
          <p14:tracePt t="21956" x="4876800" y="679450"/>
          <p14:tracePt t="21968" x="4864100" y="673100"/>
          <p14:tracePt t="21982" x="4857750" y="673100"/>
          <p14:tracePt t="21995" x="4838700" y="673100"/>
          <p14:tracePt t="22008" x="4819650" y="673100"/>
          <p14:tracePt t="22022" x="4806950" y="673100"/>
          <p14:tracePt t="22035" x="4787900" y="673100"/>
          <p14:tracePt t="22049" x="4749800" y="679450"/>
          <p14:tracePt t="22064" x="4724400" y="685800"/>
          <p14:tracePt t="22075" x="4699000" y="704850"/>
          <p14:tracePt t="22088" x="4667250" y="723900"/>
          <p14:tracePt t="22102" x="4660900" y="730250"/>
          <p14:tracePt t="22115" x="4635500" y="755650"/>
          <p14:tracePt t="22128" x="4610100" y="781050"/>
          <p14:tracePt t="22155" x="4597400" y="806450"/>
          <p14:tracePt t="22168" x="4584700" y="819150"/>
          <p14:tracePt t="22182" x="4584700" y="825500"/>
          <p14:tracePt t="22195" x="4578350" y="844550"/>
          <p14:tracePt t="22208" x="4578350" y="876300"/>
          <p14:tracePt t="22222" x="4578350" y="889000"/>
          <p14:tracePt t="22236" x="4578350" y="901700"/>
          <p14:tracePt t="22248" x="4578350" y="933450"/>
          <p14:tracePt t="22262" x="4591050" y="939800"/>
          <p14:tracePt t="22275" x="4622800" y="977900"/>
          <p14:tracePt t="22289" x="4660900" y="1003300"/>
          <p14:tracePt t="22302" x="4692650" y="1016000"/>
          <p14:tracePt t="22316" x="4749800" y="1047750"/>
          <p14:tracePt t="22329" x="4781550" y="1066800"/>
          <p14:tracePt t="22341" x="4787900" y="1073150"/>
          <p14:tracePt t="22355" x="4819650" y="1085850"/>
          <p14:tracePt t="22355" x="0" y="0"/>
        </p14:tracePtLst>
        <p14:tracePtLst>
          <p14:tracePt t="31051" x="2279650" y="2451100"/>
          <p14:tracePt t="31064" x="2279650" y="2457450"/>
          <p14:tracePt t="31072" x="2273300" y="2457450"/>
          <p14:tracePt t="31088" x="2254250" y="2470150"/>
          <p14:tracePt t="31097" x="2247900" y="2476500"/>
          <p14:tracePt t="31103" x="2228850" y="2476500"/>
          <p14:tracePt t="31115" x="2222500" y="2482850"/>
          <p14:tracePt t="31128" x="2203450" y="2489200"/>
          <p14:tracePt t="31155" x="2190750" y="2495550"/>
          <p14:tracePt t="31168" x="2171700" y="2495550"/>
          <p14:tracePt t="31181" x="2152650" y="2495550"/>
          <p14:tracePt t="31195" x="2114550" y="2495550"/>
          <p14:tracePt t="31208" x="2070100" y="2495550"/>
          <p14:tracePt t="31221" x="2038350" y="2495550"/>
          <p14:tracePt t="31236" x="2000250" y="2495550"/>
          <p14:tracePt t="31248" x="1962150" y="2495550"/>
          <p14:tracePt t="31261" x="1943100" y="2495550"/>
          <p14:tracePt t="31275" x="1892300" y="2495550"/>
          <p14:tracePt t="31288" x="1854200" y="2495550"/>
          <p14:tracePt t="31301" x="1841500" y="2495550"/>
          <p14:tracePt t="31315" x="1803400" y="2501900"/>
          <p14:tracePt t="31328" x="1778000" y="2514600"/>
          <p14:tracePt t="31341" x="1746250" y="2514600"/>
          <p14:tracePt t="31355" x="1739900" y="2520950"/>
          <p14:tracePt t="31368" x="1714500" y="2533650"/>
          <p14:tracePt t="31381" x="1708150" y="2540000"/>
          <p14:tracePt t="31395" x="1695450" y="2546350"/>
          <p14:tracePt t="31408" x="1682750" y="2565400"/>
          <p14:tracePt t="31421" x="1676400" y="2578100"/>
          <p14:tracePt t="31435" x="1676400" y="2603500"/>
          <p14:tracePt t="31448" x="1676400" y="2628900"/>
          <p14:tracePt t="31461" x="1676400" y="2647950"/>
          <p14:tracePt t="31475" x="1676400" y="2679700"/>
          <p14:tracePt t="31488" x="1676400" y="2711450"/>
          <p14:tracePt t="31501" x="1676400" y="2717800"/>
          <p14:tracePt t="31515" x="1676400" y="2743200"/>
          <p14:tracePt t="31528" x="1676400" y="2762250"/>
          <p14:tracePt t="31541" x="1676400" y="2774950"/>
          <p14:tracePt t="31555" x="1676400" y="2800350"/>
          <p14:tracePt t="31570" x="1676400" y="2813050"/>
          <p14:tracePt t="31581" x="1682750" y="2832100"/>
          <p14:tracePt t="31595" x="1695450" y="2844800"/>
          <p14:tracePt t="31608" x="1701800" y="2857500"/>
          <p14:tracePt t="31621" x="1714500" y="2863850"/>
          <p14:tracePt t="31636" x="1727200" y="2876550"/>
          <p14:tracePt t="31648" x="1739900" y="2889250"/>
          <p14:tracePt t="31661" x="1746250" y="2895600"/>
          <p14:tracePt t="31675" x="1752600" y="2895600"/>
          <p14:tracePt t="31688" x="1784350" y="2914650"/>
          <p14:tracePt t="31701" x="1797050" y="2914650"/>
          <p14:tracePt t="31715" x="1835150" y="2933700"/>
          <p14:tracePt t="31728" x="1873250" y="2940050"/>
          <p14:tracePt t="31741" x="1892300" y="2940050"/>
          <p14:tracePt t="31755" x="1936750" y="2940050"/>
          <p14:tracePt t="31768" x="1968500" y="2940050"/>
          <p14:tracePt t="31782" x="1987550" y="2946400"/>
          <p14:tracePt t="31795" x="2038350" y="2959100"/>
          <p14:tracePt t="31808" x="2082800" y="2959100"/>
          <p14:tracePt t="31821" x="2101850" y="2965450"/>
          <p14:tracePt t="31835" x="2159000" y="2971800"/>
          <p14:tracePt t="31848" x="2222500" y="2971800"/>
          <p14:tracePt t="31862" x="2254250" y="2971800"/>
          <p14:tracePt t="31875" x="2317750" y="2971800"/>
          <p14:tracePt t="31888" x="2387600" y="2990850"/>
          <p14:tracePt t="31902" x="2419350" y="2990850"/>
          <p14:tracePt t="31903" x="2451100" y="2997200"/>
          <p14:tracePt t="31915" x="2476500" y="3003550"/>
          <p14:tracePt t="31928" x="2520950" y="3003550"/>
          <p14:tracePt t="31941" x="2540000" y="3016250"/>
          <p14:tracePt t="31955" x="2578100" y="3016250"/>
          <p14:tracePt t="31969" x="2609850" y="3016250"/>
          <p14:tracePt t="31981" x="2622550" y="3016250"/>
          <p14:tracePt t="31995" x="2647950" y="3003550"/>
          <p14:tracePt t="32008" x="2679700" y="2990850"/>
          <p14:tracePt t="32021" x="2698750" y="2990850"/>
          <p14:tracePt t="32035" x="2743200" y="2978150"/>
          <p14:tracePt t="32048" x="2787650" y="2965450"/>
          <p14:tracePt t="32061" x="2800350" y="2959100"/>
          <p14:tracePt t="32075" x="2825750" y="2946400"/>
          <p14:tracePt t="32089" x="2832100" y="2933700"/>
          <p14:tracePt t="32102" x="2832100" y="2921000"/>
          <p14:tracePt t="32114" x="2832100" y="2901950"/>
          <p14:tracePt t="32128" x="2832100" y="2889250"/>
          <p14:tracePt t="32142" x="2832100" y="2876550"/>
          <p14:tracePt t="32155" x="2832100" y="2857500"/>
          <p14:tracePt t="32168" x="2832100" y="2838450"/>
          <p14:tracePt t="32184" x="2832100" y="2825750"/>
          <p14:tracePt t="32194" x="2825750" y="2819400"/>
          <p14:tracePt t="32209" x="2813050" y="2806700"/>
          <p14:tracePt t="32236" x="2800350" y="2794000"/>
          <p14:tracePt t="32248" x="2774950" y="2781300"/>
          <p14:tracePt t="32274" x="2768600" y="2774950"/>
          <p14:tracePt t="32288" x="2755900" y="2774950"/>
          <p14:tracePt t="32304" x="2743200" y="2774950"/>
          <p14:tracePt t="32316" x="2736850" y="2768600"/>
          <p14:tracePt t="32331" x="2711450" y="2762250"/>
          <p14:tracePt t="32341" x="2698750" y="2755900"/>
          <p14:tracePt t="32355" x="2647950" y="2743200"/>
          <p14:tracePt t="32368" x="2584450" y="2730500"/>
          <p14:tracePt t="32381" x="2546350" y="2717800"/>
          <p14:tracePt t="32395" x="2495550" y="2698750"/>
          <p14:tracePt t="32408" x="2413000" y="2673350"/>
          <p14:tracePt t="32421" x="2374900" y="2660650"/>
          <p14:tracePt t="32435" x="2298700" y="2654300"/>
          <p14:tracePt t="32448" x="2216150" y="2635250"/>
          <p14:tracePt t="32461" x="2184400" y="2628900"/>
          <p14:tracePt t="32474" x="2095500" y="2622550"/>
          <p14:tracePt t="32488" x="2032000" y="2603500"/>
          <p14:tracePt t="32501" x="1993900" y="2603500"/>
          <p14:tracePt t="32514" x="1943100" y="2603500"/>
          <p14:tracePt t="32528" x="1905000" y="2603500"/>
          <p14:tracePt t="32541" x="1879600" y="2603500"/>
          <p14:tracePt t="32555" x="1854200" y="2603500"/>
          <p14:tracePt t="32568" x="1835150" y="2603500"/>
          <p14:tracePt t="32582" x="1816100" y="2609850"/>
          <p14:tracePt t="32595" x="1797050" y="2616200"/>
          <p14:tracePt t="32608" x="1771650" y="2628900"/>
          <p14:tracePt t="32621" x="1765300" y="2628900"/>
          <p14:tracePt t="32635" x="1746250" y="2641600"/>
          <p14:tracePt t="32648" x="1733550" y="2654300"/>
          <p14:tracePt t="32661" x="1714500" y="2673350"/>
          <p14:tracePt t="32674" x="1701800" y="2686050"/>
          <p14:tracePt t="32688" x="1695450" y="2698750"/>
          <p14:tracePt t="32701" x="1689100" y="2711450"/>
          <p14:tracePt t="32714" x="1682750" y="2717800"/>
          <p14:tracePt t="32728" x="1676400" y="2736850"/>
          <p14:tracePt t="32742" x="1676400" y="2743200"/>
          <p14:tracePt t="32755" x="1676400" y="2749550"/>
          <p14:tracePt t="32768" x="1676400" y="2762250"/>
          <p14:tracePt t="32794" x="1676400" y="2768600"/>
          <p14:tracePt t="32815" x="1676400" y="2774950"/>
          <p14:tracePt t="32832" x="1682750" y="2781300"/>
          <p14:tracePt t="32847" x="1689100" y="2781300"/>
          <p14:tracePt t="32857" x="1701800" y="2781300"/>
          <p14:tracePt t="32863" x="1714500" y="2794000"/>
          <p14:tracePt t="32875" x="1720850" y="2794000"/>
          <p14:tracePt t="32888" x="1746250" y="2800350"/>
          <p14:tracePt t="32901" x="1752600" y="2806700"/>
          <p14:tracePt t="32914" x="1784350" y="2813050"/>
          <p14:tracePt t="32928" x="1822450" y="2819400"/>
          <p14:tracePt t="32942" x="1841500" y="2819400"/>
          <p14:tracePt t="32955" x="1879600" y="2825750"/>
          <p14:tracePt t="32968" x="1911350" y="2825750"/>
          <p14:tracePt t="32981" x="1930400" y="2838450"/>
          <p14:tracePt t="32994" x="1968500" y="2844800"/>
          <p14:tracePt t="33008" x="2025650" y="2857500"/>
          <p14:tracePt t="33021" x="2070100" y="2857500"/>
          <p14:tracePt t="33035" x="2165350" y="2876550"/>
          <p14:tracePt t="33048" x="2279650" y="2901950"/>
          <p14:tracePt t="33061" x="2311400" y="2908300"/>
          <p14:tracePt t="33075" x="2419350" y="2921000"/>
          <p14:tracePt t="33088" x="2501900" y="2933700"/>
          <p14:tracePt t="33101" x="2540000" y="2940050"/>
          <p14:tracePt t="33114" x="2622550" y="2946400"/>
          <p14:tracePt t="33128" x="2698750" y="2952750"/>
          <p14:tracePt t="33142" x="2730500" y="2952750"/>
          <p14:tracePt t="33154" x="2787650" y="2952750"/>
          <p14:tracePt t="33168" x="2819400" y="2952750"/>
          <p14:tracePt t="33181" x="2838450" y="2933700"/>
          <p14:tracePt t="33195" x="2844800" y="2933700"/>
          <p14:tracePt t="33208" x="2844800" y="2927350"/>
          <p14:tracePt t="33223" x="2851150" y="2927350"/>
          <p14:tracePt t="33235" x="2857500" y="2921000"/>
          <p14:tracePt t="33264" x="2863850" y="2914650"/>
          <p14:tracePt t="33287" x="2876550" y="2914650"/>
          <p14:tracePt t="33320" x="2882900" y="2914650"/>
          <p14:tracePt t="33337" x="2889250" y="2914650"/>
          <p14:tracePt t="33347" x="2895600" y="2908300"/>
          <p14:tracePt t="33377" x="2901950" y="2901950"/>
          <p14:tracePt t="33391" x="0" y="0"/>
        </p14:tracePtLst>
        <p14:tracePtLst>
          <p14:tracePt t="41417" x="3829050" y="2660650"/>
          <p14:tracePt t="41441" x="3829050" y="2654300"/>
          <p14:tracePt t="41479" x="3822700" y="2654300"/>
          <p14:tracePt t="41489" x="3816350" y="2647950"/>
          <p14:tracePt t="41496" x="3797300" y="2647950"/>
          <p14:tracePt t="41503" x="3790950" y="2641600"/>
          <p14:tracePt t="41514" x="3778250" y="2635250"/>
          <p14:tracePt t="41527" x="3740150" y="2628900"/>
          <p14:tracePt t="41541" x="3714750" y="2628900"/>
          <p14:tracePt t="41554" x="3689350" y="2628900"/>
          <p14:tracePt t="41568" x="3657600" y="2628900"/>
          <p14:tracePt t="41581" x="3638550" y="2628900"/>
          <p14:tracePt t="41595" x="3613150" y="2628900"/>
          <p14:tracePt t="41608" x="3575050" y="2628900"/>
          <p14:tracePt t="41621" x="3568700" y="2628900"/>
          <p14:tracePt t="41635" x="3556000" y="2628900"/>
          <p14:tracePt t="41648" x="3536950" y="2628900"/>
          <p14:tracePt t="41661" x="3524250" y="2635250"/>
          <p14:tracePt t="41674" x="3505200" y="2641600"/>
          <p14:tracePt t="41689" x="3486150" y="2667000"/>
          <p14:tracePt t="41701" x="3467100" y="2679700"/>
          <p14:tracePt t="41714" x="3441700" y="2717800"/>
          <p14:tracePt t="41728" x="3429000" y="2743200"/>
          <p14:tracePt t="41741" x="3416300" y="2768600"/>
          <p14:tracePt t="41754" x="3416300" y="2781300"/>
          <p14:tracePt t="41768" x="3409950" y="2800350"/>
          <p14:tracePt t="41781" x="3409950" y="2806700"/>
          <p14:tracePt t="41794" x="3409950" y="2838450"/>
          <p14:tracePt t="41807" x="3409950" y="2870200"/>
          <p14:tracePt t="41821" x="3409950" y="2876550"/>
          <p14:tracePt t="41834" x="3435350" y="2908300"/>
          <p14:tracePt t="41847" x="3467100" y="2927350"/>
          <p14:tracePt t="41861" x="3479800" y="2933700"/>
          <p14:tracePt t="41863" x="3511550" y="2946400"/>
          <p14:tracePt t="41874" x="3536950" y="2952750"/>
          <p14:tracePt t="41887" x="3619500" y="2978150"/>
          <p14:tracePt t="41901" x="3670300" y="2990850"/>
          <p14:tracePt t="41914" x="3771900" y="3009900"/>
          <p14:tracePt t="41928" x="3886200" y="3016250"/>
          <p14:tracePt t="41942" x="3917950" y="3022600"/>
          <p14:tracePt t="41956" x="4013200" y="3022600"/>
          <p14:tracePt t="41968" x="4076700" y="3022600"/>
          <p14:tracePt t="41981" x="4114800" y="3022600"/>
          <p14:tracePt t="41994" x="4171950" y="3022600"/>
          <p14:tracePt t="42008" x="4248150" y="3009900"/>
          <p14:tracePt t="42021" x="4273550" y="2997200"/>
          <p14:tracePt t="42035" x="4343400" y="2978150"/>
          <p14:tracePt t="42047" x="4394200" y="2946400"/>
          <p14:tracePt t="42061" x="4419600" y="2914650"/>
          <p14:tracePt t="42074" x="4425950" y="2889250"/>
          <p14:tracePt t="42087" x="4425950" y="2857500"/>
          <p14:tracePt t="42101" x="4425950" y="2844800"/>
          <p14:tracePt t="42114" x="4425950" y="2819400"/>
          <p14:tracePt t="42128" x="4425950" y="2806700"/>
          <p14:tracePt t="42141" x="4425950" y="2800350"/>
          <p14:tracePt t="42154" x="4425950" y="2794000"/>
          <p14:tracePt t="42168" x="4425950" y="2787650"/>
          <p14:tracePt t="42181" x="4425950" y="2781300"/>
          <p14:tracePt t="42194" x="4425950" y="2774950"/>
          <p14:tracePt t="42208" x="4419600" y="2762250"/>
          <p14:tracePt t="42221" x="4406900" y="2743200"/>
          <p14:tracePt t="42235" x="4375150" y="2730500"/>
          <p14:tracePt t="42248" x="4349750" y="2717800"/>
          <p14:tracePt t="42261" x="4330700" y="2711450"/>
          <p14:tracePt t="42274" x="4298950" y="2692400"/>
          <p14:tracePt t="42289" x="4273550" y="2686050"/>
          <p14:tracePt t="42301" x="4260850" y="2686050"/>
          <p14:tracePt t="42315" x="4254500" y="2686050"/>
          <p14:tracePt t="42315" x="0" y="0"/>
        </p14:tracePtLst>
        <p14:tracePtLst>
          <p14:tracePt t="47561" x="3409950" y="2997200"/>
          <p14:tracePt t="47575" x="3403600" y="2990850"/>
          <p14:tracePt t="47584" x="3397250" y="2984500"/>
          <p14:tracePt t="47592" x="3384550" y="2984500"/>
          <p14:tracePt t="47599" x="3359150" y="2978150"/>
          <p14:tracePt t="47607" x="3340100" y="2971800"/>
          <p14:tracePt t="47621" x="3302000" y="2952750"/>
          <p14:tracePt t="47634" x="3206750" y="2921000"/>
          <p14:tracePt t="47647" x="3111500" y="2889250"/>
          <p14:tracePt t="47661" x="3073400" y="2882900"/>
          <p14:tracePt t="47674" x="2978150" y="2857500"/>
          <p14:tracePt t="47688" x="2895600" y="2851150"/>
          <p14:tracePt t="47701" x="2870200" y="2851150"/>
          <p14:tracePt t="47714" x="2825750" y="2844800"/>
          <p14:tracePt t="47727" x="2781300" y="2844800"/>
          <p14:tracePt t="47741" x="2762250" y="2844800"/>
          <p14:tracePt t="47754" x="2711450" y="2844800"/>
          <p14:tracePt t="47769" x="2673350" y="2844800"/>
          <p14:tracePt t="47781" x="2654300" y="2851150"/>
          <p14:tracePt t="47794" x="2616200" y="2857500"/>
          <p14:tracePt t="47807" x="2590800" y="2876550"/>
          <p14:tracePt t="47821" x="2571750" y="2882900"/>
          <p14:tracePt t="47834" x="2546350" y="2895600"/>
          <p14:tracePt t="47847" x="2533650" y="2908300"/>
          <p14:tracePt t="47861" x="2520950" y="2908300"/>
          <p14:tracePt t="47874" x="2489200" y="2927350"/>
          <p14:tracePt t="47887" x="2463800" y="2946400"/>
          <p14:tracePt t="47901" x="2457450" y="2959100"/>
          <p14:tracePt t="47914" x="2438400" y="2978150"/>
          <p14:tracePt t="47927" x="2425700" y="2990850"/>
          <p14:tracePt t="47941" x="2413000" y="3009900"/>
          <p14:tracePt t="47955" x="2406650" y="3028950"/>
          <p14:tracePt t="47967" x="2406650" y="3054350"/>
          <p14:tracePt t="47981" x="2406650" y="3060700"/>
          <p14:tracePt t="47994" x="2406650" y="3073400"/>
          <p14:tracePt t="48007" x="2406650" y="3092450"/>
          <p14:tracePt t="48021" x="2406650" y="3098800"/>
          <p14:tracePt t="48035" x="2425700" y="3130550"/>
          <p14:tracePt t="48048" x="2444750" y="3149600"/>
          <p14:tracePt t="48061" x="2457450" y="3155950"/>
          <p14:tracePt t="48074" x="2489200" y="3175000"/>
          <p14:tracePt t="48087" x="2527300" y="3194050"/>
          <p14:tracePt t="48101" x="2559050" y="3200400"/>
          <p14:tracePt t="48114" x="2641600" y="3225800"/>
          <p14:tracePt t="48127" x="2755900" y="3238500"/>
          <p14:tracePt t="48141" x="2806700" y="3251200"/>
          <p14:tracePt t="48154" x="2927350" y="3263900"/>
          <p14:tracePt t="48167" x="3054350" y="3282950"/>
          <p14:tracePt t="48181" x="3086100" y="3282950"/>
          <p14:tracePt t="48194" x="3181350" y="3282950"/>
          <p14:tracePt t="48207" x="3257550" y="3282950"/>
          <p14:tracePt t="48221" x="3302000" y="3282950"/>
          <p14:tracePt t="48234" x="3409950" y="3282950"/>
          <p14:tracePt t="48247" x="3549650" y="3282950"/>
          <p14:tracePt t="48261" x="3600450" y="3282950"/>
          <p14:tracePt t="48274" x="3714750" y="3282950"/>
          <p14:tracePt t="48287" x="3841750" y="3282950"/>
          <p14:tracePt t="48301" x="3911600" y="3282950"/>
          <p14:tracePt t="48314" x="4019550" y="3282950"/>
          <p14:tracePt t="48327" x="4108450" y="3282950"/>
          <p14:tracePt t="48341" x="4133850" y="3282950"/>
          <p14:tracePt t="48354" x="4184650" y="3251200"/>
          <p14:tracePt t="48367" x="4210050" y="3225800"/>
          <p14:tracePt t="48381" x="4222750" y="3219450"/>
          <p14:tracePt t="48396" x="4222750" y="3187700"/>
          <p14:tracePt t="48409" x="4222750" y="3168650"/>
          <p14:tracePt t="48422" x="4222750" y="3162300"/>
          <p14:tracePt t="48434" x="4222750" y="3149600"/>
          <p14:tracePt t="48447" x="4222750" y="3143250"/>
          <p14:tracePt t="48463" x="4222750" y="3136900"/>
          <p14:tracePt t="48480" x="4222750" y="3130550"/>
          <p14:tracePt t="48488" x="4216400" y="3130550"/>
          <p14:tracePt t="48503" x="4203700" y="3124200"/>
          <p14:tracePt t="48514" x="4197350" y="3117850"/>
          <p14:tracePt t="48528" x="4165600" y="3111500"/>
          <p14:tracePt t="48541" x="4146550" y="3105150"/>
          <p14:tracePt t="48554" x="4114800" y="3098800"/>
          <p14:tracePt t="48567" x="4108450" y="3098800"/>
          <p14:tracePt t="48581" x="0" y="0"/>
        </p14:tracePtLst>
        <p14:tracePtLst>
          <p14:tracePt t="56377" x="10217150" y="1409700"/>
          <p14:tracePt t="56384" x="10191750" y="1397000"/>
          <p14:tracePt t="56392" x="10166350" y="1390650"/>
          <p14:tracePt t="56399" x="10147300" y="1384300"/>
          <p14:tracePt t="56409" x="10121900" y="1384300"/>
          <p14:tracePt t="56421" x="10109200" y="1384300"/>
          <p14:tracePt t="56434" x="10045700" y="1384300"/>
          <p14:tracePt t="56447" x="10026650" y="1384300"/>
          <p14:tracePt t="56460" x="10001250" y="1384300"/>
          <p14:tracePt t="56474" x="9925050" y="1428750"/>
          <p14:tracePt t="56487" x="9855200" y="1473200"/>
          <p14:tracePt t="56501" x="9817100" y="1504950"/>
          <p14:tracePt t="56514" x="9747250" y="1555750"/>
          <p14:tracePt t="56527" x="9696450" y="1612900"/>
          <p14:tracePt t="56540" x="9664700" y="1644650"/>
          <p14:tracePt t="56554" x="9620250" y="1689100"/>
          <p14:tracePt t="56568" x="9569450" y="1758950"/>
          <p14:tracePt t="56580" x="9544050" y="1797050"/>
          <p14:tracePt t="56594" x="9505950" y="1854200"/>
          <p14:tracePt t="56607" x="9467850" y="1943100"/>
          <p14:tracePt t="56620" x="9455150" y="1981200"/>
          <p14:tracePt t="56634" x="9423400" y="2070100"/>
          <p14:tracePt t="56647" x="9410700" y="2139950"/>
          <p14:tracePt t="56660" x="9410700" y="2171700"/>
          <p14:tracePt t="56674" x="9410700" y="2222500"/>
          <p14:tracePt t="56687" x="9410700" y="2266950"/>
          <p14:tracePt t="56700" x="9410700" y="2292350"/>
          <p14:tracePt t="56714" x="9442450" y="2349500"/>
          <p14:tracePt t="56727" x="9499600" y="2413000"/>
          <p14:tracePt t="56741" x="9537700" y="2444750"/>
          <p14:tracePt t="56756" x="9620250" y="2495550"/>
          <p14:tracePt t="56769" x="9734550" y="2559050"/>
          <p14:tracePt t="56780" x="9804400" y="2584450"/>
          <p14:tracePt t="56794" x="9963150" y="2635250"/>
          <p14:tracePt t="56807" x="10134600" y="2686050"/>
          <p14:tracePt t="56822" x="10210800" y="2711450"/>
          <p14:tracePt t="56834" x="10363200" y="2730500"/>
          <p14:tracePt t="56847" x="10496550" y="2736850"/>
          <p14:tracePt t="56861" x="10560050" y="2736850"/>
          <p14:tracePt t="56874" x="10687050" y="2736850"/>
          <p14:tracePt t="56887" x="10782300" y="2736850"/>
          <p14:tracePt t="56900" x="10826750" y="2724150"/>
          <p14:tracePt t="56914" x="10909300" y="2679700"/>
          <p14:tracePt t="56927" x="10972800" y="2622550"/>
          <p14:tracePt t="56941" x="11004550" y="2590800"/>
          <p14:tracePt t="56954" x="11029950" y="2520950"/>
          <p14:tracePt t="56967" x="11042650" y="2444750"/>
          <p14:tracePt t="56980" x="11042650" y="2393950"/>
          <p14:tracePt t="56994" x="11061700" y="2324100"/>
          <p14:tracePt t="57007" x="11068050" y="2235200"/>
          <p14:tracePt t="57022" x="11074400" y="2203450"/>
          <p14:tracePt t="57034" x="11074400" y="2127250"/>
          <p14:tracePt t="57048" x="11074400" y="2057400"/>
          <p14:tracePt t="57060" x="11068050" y="2019300"/>
          <p14:tracePt t="57074" x="11029950" y="1936750"/>
          <p14:tracePt t="57087" x="10972800" y="1860550"/>
          <p14:tracePt t="57101" x="10941050" y="1822450"/>
          <p14:tracePt t="57114" x="10864850" y="1758950"/>
          <p14:tracePt t="57128" x="10756900" y="1695450"/>
          <p14:tracePt t="57141" x="10706100" y="1676400"/>
          <p14:tracePt t="57154" x="10579100" y="1644650"/>
          <p14:tracePt t="57167" x="10458450" y="1625600"/>
          <p14:tracePt t="57180" x="10407650" y="1625600"/>
          <p14:tracePt t="57194" x="10312400" y="1612900"/>
          <p14:tracePt t="57207" x="10274300" y="1612900"/>
          <p14:tracePt t="57220" x="10255250" y="1612900"/>
          <p14:tracePt t="57234" x="10236200" y="1612900"/>
          <p14:tracePt t="57248" x="10229850" y="1612900"/>
          <p14:tracePt t="57248" x="0" y="0"/>
        </p14:tracePtLst>
        <p14:tracePtLst>
          <p14:tracePt t="57901" x="10261600" y="3708400"/>
          <p14:tracePt t="57914" x="10134600" y="3670300"/>
          <p14:tracePt t="57927" x="10013950" y="3644900"/>
          <p14:tracePt t="57941" x="9950450" y="3632200"/>
          <p14:tracePt t="57955" x="9810750" y="3625850"/>
          <p14:tracePt t="57967" x="9690100" y="3619500"/>
          <p14:tracePt t="57980" x="9626600" y="3619500"/>
          <p14:tracePt t="57994" x="9505950" y="3644900"/>
          <p14:tracePt t="58007" x="9404350" y="3702050"/>
          <p14:tracePt t="58021" x="9372600" y="3721100"/>
          <p14:tracePt t="58035" x="9302750" y="3790950"/>
          <p14:tracePt t="58048" x="9245600" y="3841750"/>
          <p14:tracePt t="58060" x="9220200" y="3879850"/>
          <p14:tracePt t="58074" x="9188450" y="3968750"/>
          <p14:tracePt t="58088" x="9144000" y="4051300"/>
          <p14:tracePt t="58100" x="9124950" y="4089400"/>
          <p14:tracePt t="58114" x="9112250" y="4165600"/>
          <p14:tracePt t="58127" x="9099550" y="4260850"/>
          <p14:tracePt t="58142" x="9099550" y="4298950"/>
          <p14:tracePt t="58154" x="9099550" y="4394200"/>
          <p14:tracePt t="58167" x="9105900" y="4489450"/>
          <p14:tracePt t="58180" x="9131300" y="4552950"/>
          <p14:tracePt t="58194" x="9182100" y="4667250"/>
          <p14:tracePt t="58207" x="9258300" y="4794250"/>
          <p14:tracePt t="58220" x="9321800" y="4864100"/>
          <p14:tracePt t="58235" x="9436100" y="4997450"/>
          <p14:tracePt t="58247" x="9537700" y="5086350"/>
          <p14:tracePt t="58260" x="9620250" y="5130800"/>
          <p14:tracePt t="58274" x="9842500" y="5232400"/>
          <p14:tracePt t="58287" x="10026650" y="5295900"/>
          <p14:tracePt t="58302" x="10109200" y="5314950"/>
          <p14:tracePt t="58314" x="10331450" y="5321300"/>
          <p14:tracePt t="58327" x="10509250" y="5321300"/>
          <p14:tracePt t="58340" x="10591800" y="5321300"/>
          <p14:tracePt t="58354" x="10769600" y="5321300"/>
          <p14:tracePt t="58368" x="10941050" y="5314950"/>
          <p14:tracePt t="58381" x="11017250" y="5295900"/>
          <p14:tracePt t="58394" x="11176000" y="5219700"/>
          <p14:tracePt t="58407" x="11303000" y="5130800"/>
          <p14:tracePt t="58420" x="11334750" y="5099050"/>
          <p14:tracePt t="58434" x="11372850" y="5016500"/>
          <p14:tracePt t="58447" x="11372850" y="4914900"/>
          <p14:tracePt t="58460" x="11372850" y="4864100"/>
          <p14:tracePt t="58474" x="11353800" y="4743450"/>
          <p14:tracePt t="58487" x="11309350" y="4616450"/>
          <p14:tracePt t="58500" x="11283950" y="4565650"/>
          <p14:tracePt t="58514" x="11245850" y="4476750"/>
          <p14:tracePt t="58527" x="11195050" y="4381500"/>
          <p14:tracePt t="58540" x="11156950" y="4337050"/>
          <p14:tracePt t="58554" x="11068050" y="4241800"/>
          <p14:tracePt t="58568" x="10934700" y="4159250"/>
          <p14:tracePt t="58580" x="10883900" y="4121150"/>
          <p14:tracePt t="58594" x="10782300" y="4051300"/>
          <p14:tracePt t="58607" x="10725150" y="4025900"/>
          <p14:tracePt t="58620" x="10699750" y="4006850"/>
          <p14:tracePt t="58634" x="10648950" y="3987800"/>
          <p14:tracePt t="58634" x="0" y="0"/>
        </p14:tracePtLst>
        <p14:tracePtLst>
          <p14:tracePt t="65274" x="2730500" y="5391150"/>
          <p14:tracePt t="65279" x="2698750" y="5372100"/>
          <p14:tracePt t="65287" x="2679700" y="5365750"/>
          <p14:tracePt t="65300" x="2660650" y="5365750"/>
          <p14:tracePt t="65314" x="2635250" y="5346700"/>
          <p14:tracePt t="65327" x="2609850" y="5346700"/>
          <p14:tracePt t="65340" x="2590800" y="5346700"/>
          <p14:tracePt t="65353" x="2552700" y="5346700"/>
          <p14:tracePt t="65367" x="2495550" y="5346700"/>
          <p14:tracePt t="65380" x="2451100" y="5346700"/>
          <p14:tracePt t="65394" x="2387600" y="5353050"/>
          <p14:tracePt t="65408" x="2343150" y="5353050"/>
          <p14:tracePt t="65420" x="2324100" y="5353050"/>
          <p14:tracePt t="65433" x="2298700" y="5365750"/>
          <p14:tracePt t="65447" x="2292350" y="5365750"/>
          <p14:tracePt t="65460" x="2286000" y="5378450"/>
          <p14:tracePt t="65473" x="2273300" y="5391150"/>
          <p14:tracePt t="65487" x="2254250" y="5422900"/>
          <p14:tracePt t="65501" x="2241550" y="5429250"/>
          <p14:tracePt t="65513" x="2216150" y="5467350"/>
          <p14:tracePt t="65527" x="2184400" y="5511800"/>
          <p14:tracePt t="65540" x="2171700" y="5530850"/>
          <p14:tracePt t="65553" x="2159000" y="5556250"/>
          <p14:tracePt t="65568" x="2139950" y="5581650"/>
          <p14:tracePt t="65582" x="2139950" y="5594350"/>
          <p14:tracePt t="65593" x="2139950" y="5613400"/>
          <p14:tracePt t="65607" x="2139950" y="5645150"/>
          <p14:tracePt t="65620" x="2139950" y="5657850"/>
          <p14:tracePt t="65633" x="2139950" y="5689600"/>
          <p14:tracePt t="65647" x="2159000" y="5727700"/>
          <p14:tracePt t="65660" x="2178050" y="5734050"/>
          <p14:tracePt t="65673" x="2216150" y="5746750"/>
          <p14:tracePt t="65687" x="2273300" y="5753100"/>
          <p14:tracePt t="65700" x="2298700" y="5759450"/>
          <p14:tracePt t="65713" x="2381250" y="5765800"/>
          <p14:tracePt t="65727" x="2463800" y="5772150"/>
          <p14:tracePt t="65740" x="2527300" y="5772150"/>
          <p14:tracePt t="65753" x="2616200" y="5772150"/>
          <p14:tracePt t="65768" x="2762250" y="5772150"/>
          <p14:tracePt t="65780" x="2813050" y="5772150"/>
          <p14:tracePt t="65793" x="2908300" y="5772150"/>
          <p14:tracePt t="65807" x="2990850" y="5772150"/>
          <p14:tracePt t="65820" x="3035300" y="5772150"/>
          <p14:tracePt t="65834" x="3098800" y="5759450"/>
          <p14:tracePt t="65847" x="3136900" y="5740400"/>
          <p14:tracePt t="65862" x="3149600" y="5734050"/>
          <p14:tracePt t="65864" x="3162300" y="5721350"/>
          <p14:tracePt t="65873" x="3181350" y="5708650"/>
          <p14:tracePt t="65887" x="3194050" y="5689600"/>
          <p14:tracePt t="65900" x="3200400" y="5683250"/>
          <p14:tracePt t="65913" x="3206750" y="5664200"/>
          <p14:tracePt t="65927" x="3213100" y="5651500"/>
          <p14:tracePt t="65941" x="3213100" y="5638800"/>
          <p14:tracePt t="65954" x="3213100" y="5619750"/>
          <p14:tracePt t="65967" x="3213100" y="5594350"/>
          <p14:tracePt t="65980" x="3213100" y="5575300"/>
          <p14:tracePt t="65993" x="3187700" y="5556250"/>
          <p14:tracePt t="66007" x="3136900" y="5530850"/>
          <p14:tracePt t="66020" x="3111500" y="5518150"/>
          <p14:tracePt t="66035" x="3048000" y="5492750"/>
          <p14:tracePt t="66051" x="2990850" y="5486400"/>
          <p14:tracePt t="66060" x="2971800" y="5473700"/>
          <p14:tracePt t="66073" x="2921000" y="5461000"/>
          <p14:tracePt t="66087" x="2895600" y="5461000"/>
          <p14:tracePt t="66100" x="2876550" y="5461000"/>
          <p14:tracePt t="66100" x="0" y="0"/>
        </p14:tracePtLst>
        <p14:tracePtLst>
          <p14:tracePt t="82202" x="4248150" y="5092700"/>
          <p14:tracePt t="82212" x="4241800" y="5080000"/>
          <p14:tracePt t="82221" x="4235450" y="5073650"/>
          <p14:tracePt t="82233" x="4229100" y="5060950"/>
          <p14:tracePt t="82246" x="4216400" y="5054600"/>
          <p14:tracePt t="82259" x="4203700" y="5035550"/>
          <p14:tracePt t="82273" x="4184650" y="5022850"/>
          <p14:tracePt t="82300" x="4171950" y="5010150"/>
          <p14:tracePt t="82313" x="4146550" y="5003800"/>
          <p14:tracePt t="82327" x="4133850" y="5003800"/>
          <p14:tracePt t="82340" x="4127500" y="5003800"/>
          <p14:tracePt t="82353" x="4108450" y="5003800"/>
          <p14:tracePt t="82366" x="4095750" y="5003800"/>
          <p14:tracePt t="82379" x="4070350" y="5003800"/>
          <p14:tracePt t="82393" x="4044950" y="5022850"/>
          <p14:tracePt t="82408" x="4013200" y="5048250"/>
          <p14:tracePt t="82419" x="4006850" y="5067300"/>
          <p14:tracePt t="82433" x="4006850" y="5111750"/>
          <p14:tracePt t="82446" x="4006850" y="5130800"/>
          <p14:tracePt t="82460" x="4006850" y="5162550"/>
          <p14:tracePt t="82473" x="4019550" y="5213350"/>
          <p14:tracePt t="82486" x="4019550" y="5226050"/>
          <p14:tracePt t="82499" x="4051300" y="5276850"/>
          <p14:tracePt t="82513" x="4070350" y="5308600"/>
          <p14:tracePt t="82526" x="4076700" y="5321300"/>
          <p14:tracePt t="82539" x="4108450" y="5353050"/>
          <p14:tracePt t="82553" x="4165600" y="5384800"/>
          <p14:tracePt t="82568" x="4248150" y="5422900"/>
          <p14:tracePt t="82580" x="4298950" y="5448300"/>
          <p14:tracePt t="82593" x="4387850" y="5473700"/>
          <p14:tracePt t="82606" x="4438650" y="5480050"/>
          <p14:tracePt t="82620" x="4489450" y="5480050"/>
          <p14:tracePt t="82634" x="4514850" y="5480050"/>
          <p14:tracePt t="82647" x="4559300" y="5480050"/>
          <p14:tracePt t="82659" x="4565650" y="5473700"/>
          <p14:tracePt t="82673" x="4578350" y="5441950"/>
          <p14:tracePt t="82686" x="4578350" y="5422900"/>
          <p14:tracePt t="82699" x="4584700" y="5384800"/>
          <p14:tracePt t="82713" x="4584700" y="5346700"/>
          <p14:tracePt t="82726" x="4584700" y="5327650"/>
          <p14:tracePt t="82741" x="4584700" y="5302250"/>
          <p14:tracePt t="82753" x="4565650" y="5270500"/>
          <p14:tracePt t="82767" x="4546600" y="5238750"/>
          <p14:tracePt t="82779" x="4533900" y="5232400"/>
          <p14:tracePt t="82793" x="4508500" y="5200650"/>
          <p14:tracePt t="82806" x="4489450" y="5181600"/>
          <p14:tracePt t="82808" x="4470400" y="5175250"/>
          <p14:tracePt t="82819" x="4445000" y="5156200"/>
          <p14:tracePt t="82833" x="4406900" y="5149850"/>
          <p14:tracePt t="82846" x="4387850" y="5143500"/>
          <p14:tracePt t="82859" x="4337050" y="5130800"/>
          <p14:tracePt t="82873" x="4298950" y="5124450"/>
          <p14:tracePt t="82886" x="4279900" y="5124450"/>
          <p14:tracePt t="82899" x="4241800" y="5124450"/>
          <p14:tracePt t="82913" x="4229100" y="5124450"/>
          <p14:tracePt t="82926" x="4216400" y="5124450"/>
          <p14:tracePt t="82940" x="4191000" y="5124450"/>
          <p14:tracePt t="82953" x="4178300" y="5124450"/>
          <p14:tracePt t="82966" x="4165600" y="5124450"/>
          <p14:tracePt t="82979" x="4152900" y="5124450"/>
          <p14:tracePt t="82993" x="4133850" y="5124450"/>
          <p14:tracePt t="83020" x="4114800" y="5130800"/>
          <p14:tracePt t="83033" x="4102100" y="5137150"/>
          <p14:tracePt t="83046" x="4083050" y="5149850"/>
          <p14:tracePt t="83059" x="4070350" y="5175250"/>
          <p14:tracePt t="83073" x="4070350" y="5187950"/>
          <p14:tracePt t="83088" x="4070350" y="5194300"/>
          <p14:tracePt t="83099" x="4070350" y="5207000"/>
          <p14:tracePt t="83113" x="4070350" y="5219700"/>
          <p14:tracePt t="83126" x="4070350" y="5226050"/>
          <p14:tracePt t="83139" x="4076700" y="5251450"/>
          <p14:tracePt t="83153" x="4114800" y="5270500"/>
          <p14:tracePt t="83153" x="0" y="0"/>
        </p14:tracePtLst>
      </p14:laserTraceLst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4EB501-20F8-4365-85E7-D628E4534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708" y="52738"/>
            <a:ext cx="11042370" cy="484748"/>
          </a:xfrm>
          <a:solidFill>
            <a:schemeClr val="bg1"/>
          </a:solidFill>
        </p:spPr>
        <p:txBody>
          <a:bodyPr/>
          <a:lstStyle/>
          <a:p>
            <a:r>
              <a:rPr lang="en-US" dirty="0"/>
              <a:t>Multiple Linear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8155521-8217-4C24-BED4-13A8759A2F51}"/>
                  </a:ext>
                </a:extLst>
              </p:cNvPr>
              <p:cNvSpPr txBox="1"/>
              <p:nvPr/>
            </p:nvSpPr>
            <p:spPr>
              <a:xfrm>
                <a:off x="3994649" y="720586"/>
                <a:ext cx="322703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𝐱</m:t>
                        </m:r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𝐑</m:t>
                        </m:r>
                      </m:e>
                    </m:d>
                    <m:r>
                      <a:rPr lang="en-US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</m:d>
                      </m:e>
                    </m:nary>
                    <m:sSub>
                      <m:sSubPr>
                        <m:ctrlP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𝐑</m:t>
                        </m:r>
                      </m:e>
                    </m:d>
                  </m:oMath>
                </a14:m>
                <a:r>
                  <a:rPr lang="en-US" sz="2000" dirty="0">
                    <a:solidFill>
                      <a:prstClr val="black"/>
                    </a:solidFill>
                  </a:rPr>
                  <a:t> +N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8155521-8217-4C24-BED4-13A8759A2F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4649" y="720586"/>
                <a:ext cx="3227037" cy="400110"/>
              </a:xfrm>
              <a:prstGeom prst="rect">
                <a:avLst/>
              </a:prstGeom>
              <a:blipFill>
                <a:blip r:embed="rId3"/>
                <a:stretch>
                  <a:fillRect t="-122727" b="-18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3" descr="Fig3new">
            <a:extLst>
              <a:ext uri="{FF2B5EF4-FFF2-40B4-BE49-F238E27FC236}">
                <a16:creationId xmlns:a16="http://schemas.microsoft.com/office/drawing/2014/main" id="{4FEF340A-B966-4953-A237-306FEED42A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322"/>
          <a:stretch/>
        </p:blipFill>
        <p:spPr bwMode="auto">
          <a:xfrm>
            <a:off x="2597712" y="1796111"/>
            <a:ext cx="6396177" cy="26262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C1F27B85-FAA3-4156-9A93-34477486AB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479"/>
          <a:stretch/>
        </p:blipFill>
        <p:spPr bwMode="auto">
          <a:xfrm>
            <a:off x="3262084" y="4805332"/>
            <a:ext cx="7370497" cy="19220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14BF0BA-7CE6-4255-9633-07A7D8D01E1D}"/>
              </a:ext>
            </a:extLst>
          </p:cNvPr>
          <p:cNvSpPr/>
          <p:nvPr/>
        </p:nvSpPr>
        <p:spPr>
          <a:xfrm>
            <a:off x="1237818" y="1262971"/>
            <a:ext cx="467034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rgbClr val="000000"/>
                </a:solidFill>
              </a:rPr>
              <a:t>STEM of STO/LSMO/BFO interface </a:t>
            </a:r>
            <a:endParaRPr lang="en-US" sz="2000" b="1" dirty="0">
              <a:solidFill>
                <a:prstClr val="black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260325A-CFE9-40D5-83B4-2DD32DCE622F}"/>
              </a:ext>
            </a:extLst>
          </p:cNvPr>
          <p:cNvSpPr/>
          <p:nvPr/>
        </p:nvSpPr>
        <p:spPr>
          <a:xfrm>
            <a:off x="6195188" y="1307342"/>
            <a:ext cx="58493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000000"/>
                </a:solidFill>
              </a:rPr>
              <a:t>Low-loss EELS spectra of three components</a:t>
            </a:r>
            <a:endParaRPr lang="en-US" sz="2000" b="1" dirty="0">
              <a:solidFill>
                <a:prstClr val="black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218A331-318D-4855-9A98-39F2F7BC56D1}"/>
              </a:ext>
            </a:extLst>
          </p:cNvPr>
          <p:cNvSpPr/>
          <p:nvPr/>
        </p:nvSpPr>
        <p:spPr>
          <a:xfrm>
            <a:off x="9033274" y="4434766"/>
            <a:ext cx="96051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000000"/>
                </a:solidFill>
              </a:rPr>
              <a:t>χ2 map</a:t>
            </a:r>
            <a:endParaRPr lang="en-US" sz="2000" b="1" dirty="0">
              <a:solidFill>
                <a:prstClr val="black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669DDB3-F87F-46C3-89B3-07BFE3841765}"/>
              </a:ext>
            </a:extLst>
          </p:cNvPr>
          <p:cNvSpPr/>
          <p:nvPr/>
        </p:nvSpPr>
        <p:spPr>
          <a:xfrm>
            <a:off x="3674362" y="4477946"/>
            <a:ext cx="216206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000000"/>
                </a:solidFill>
              </a:rPr>
              <a:t>Fit coefficient map</a:t>
            </a:r>
            <a:endParaRPr lang="en-US" sz="2000" b="1" dirty="0">
              <a:solidFill>
                <a:prstClr val="black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A1A07E8-8C0A-4B59-988B-457E647B96D4}"/>
              </a:ext>
            </a:extLst>
          </p:cNvPr>
          <p:cNvSpPr/>
          <p:nvPr/>
        </p:nvSpPr>
        <p:spPr>
          <a:xfrm>
            <a:off x="6469152" y="4458366"/>
            <a:ext cx="166616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000000"/>
                </a:solidFill>
              </a:rPr>
              <a:t>residuals map</a:t>
            </a:r>
            <a:endParaRPr lang="en-US" sz="2000" b="1" dirty="0">
              <a:solidFill>
                <a:prstClr val="black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C430792-52F4-4D9F-9532-00EA5F5CD451}"/>
              </a:ext>
            </a:extLst>
          </p:cNvPr>
          <p:cNvSpPr/>
          <p:nvPr/>
        </p:nvSpPr>
        <p:spPr>
          <a:xfrm>
            <a:off x="1567473" y="4819164"/>
            <a:ext cx="156485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000000"/>
                </a:solidFill>
              </a:rPr>
              <a:t>“Chemistry”:</a:t>
            </a:r>
          </a:p>
          <a:p>
            <a:r>
              <a:rPr lang="en-US" sz="2000" dirty="0">
                <a:solidFill>
                  <a:srgbClr val="000000"/>
                </a:solidFill>
              </a:rPr>
              <a:t>35 to 125 eV</a:t>
            </a:r>
            <a:endParaRPr lang="en-US" sz="2000" dirty="0">
              <a:solidFill>
                <a:prstClr val="black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E60D267-9E80-4189-9E1F-AE1D15D0BEFA}"/>
              </a:ext>
            </a:extLst>
          </p:cNvPr>
          <p:cNvSpPr/>
          <p:nvPr/>
        </p:nvSpPr>
        <p:spPr>
          <a:xfrm>
            <a:off x="1686868" y="5869877"/>
            <a:ext cx="149271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000000"/>
                </a:solidFill>
              </a:rPr>
              <a:t>“</a:t>
            </a:r>
            <a:r>
              <a:rPr lang="en-US" sz="2000" b="1" dirty="0" err="1">
                <a:solidFill>
                  <a:srgbClr val="000000"/>
                </a:solidFill>
              </a:rPr>
              <a:t>Plasmons</a:t>
            </a:r>
            <a:r>
              <a:rPr lang="en-US" sz="2000" b="1" dirty="0">
                <a:solidFill>
                  <a:srgbClr val="000000"/>
                </a:solidFill>
              </a:rPr>
              <a:t>”</a:t>
            </a:r>
            <a:r>
              <a:rPr lang="en-US" sz="2000" dirty="0">
                <a:solidFill>
                  <a:srgbClr val="000000"/>
                </a:solidFill>
              </a:rPr>
              <a:t>:</a:t>
            </a:r>
          </a:p>
          <a:p>
            <a:r>
              <a:rPr lang="en-US" sz="2000" dirty="0">
                <a:solidFill>
                  <a:srgbClr val="000000"/>
                </a:solidFill>
              </a:rPr>
              <a:t>5 to 35 eV</a:t>
            </a:r>
            <a:endParaRPr lang="en-US" sz="2000" dirty="0">
              <a:solidFill>
                <a:prstClr val="black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6F9A2A60-5051-46FE-A1C9-8331766BD7B8}"/>
                  </a:ext>
                </a:extLst>
              </p:cNvPr>
              <p:cNvSpPr/>
              <p:nvPr/>
            </p:nvSpPr>
            <p:spPr>
              <a:xfrm>
                <a:off x="7409060" y="707730"/>
                <a:ext cx="2487669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000" dirty="0">
                    <a:solidFill>
                      <a:prstClr val="black"/>
                    </a:solidFill>
                  </a:rPr>
                  <a:t> but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𝐑</m:t>
                        </m:r>
                      </m:e>
                    </m:d>
                  </m:oMath>
                </a14:m>
                <a:r>
                  <a:rPr lang="en-US" sz="2000" dirty="0">
                    <a:solidFill>
                      <a:prstClr val="black"/>
                    </a:solidFill>
                  </a:rPr>
                  <a:t> are </a:t>
                </a:r>
                <a:r>
                  <a:rPr lang="en-US" sz="2000" b="1" dirty="0">
                    <a:solidFill>
                      <a:prstClr val="black"/>
                    </a:solidFill>
                  </a:rPr>
                  <a:t>known</a:t>
                </a: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6F9A2A60-5051-46FE-A1C9-8331766BD7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9060" y="707730"/>
                <a:ext cx="2487669" cy="400110"/>
              </a:xfrm>
              <a:prstGeom prst="rect">
                <a:avLst/>
              </a:prstGeom>
              <a:blipFill>
                <a:blip r:embed="rId6"/>
                <a:stretch>
                  <a:fillRect l="-245" t="-7576" r="-2206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49BDF6BE-E26D-4F44-88D8-F282BC066096}"/>
              </a:ext>
            </a:extLst>
          </p:cNvPr>
          <p:cNvSpPr txBox="1"/>
          <p:nvPr/>
        </p:nvSpPr>
        <p:spPr>
          <a:xfrm>
            <a:off x="2252112" y="687226"/>
            <a:ext cx="15744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prstClr val="black"/>
                </a:solidFill>
              </a:rPr>
              <a:t>Linear mixing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5ECB804-E2B1-4C49-A6B9-33837612EFA5}"/>
              </a:ext>
            </a:extLst>
          </p:cNvPr>
          <p:cNvSpPr txBox="1"/>
          <p:nvPr/>
        </p:nvSpPr>
        <p:spPr>
          <a:xfrm>
            <a:off x="5427424" y="720586"/>
            <a:ext cx="667573" cy="400110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 sz="2000" dirty="0">
              <a:solidFill>
                <a:prstClr val="black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E16B2CD-0225-449E-816F-7F0B9B42D8F8}"/>
              </a:ext>
            </a:extLst>
          </p:cNvPr>
          <p:cNvSpPr txBox="1"/>
          <p:nvPr/>
        </p:nvSpPr>
        <p:spPr>
          <a:xfrm>
            <a:off x="3070350" y="2180256"/>
            <a:ext cx="139942" cy="400110"/>
          </a:xfrm>
          <a:prstGeom prst="rect">
            <a:avLst/>
          </a:prstGeom>
          <a:noFill/>
          <a:ln w="22225">
            <a:solidFill>
              <a:srgbClr val="009900"/>
            </a:solidFill>
          </a:ln>
        </p:spPr>
        <p:txBody>
          <a:bodyPr wrap="square" rtlCol="0">
            <a:spAutoFit/>
          </a:bodyPr>
          <a:lstStyle/>
          <a:p>
            <a:endParaRPr lang="en-US" sz="2000" dirty="0">
              <a:solidFill>
                <a:prstClr val="black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C011F50-7DB2-4095-8724-597CD0A5087A}"/>
              </a:ext>
            </a:extLst>
          </p:cNvPr>
          <p:cNvSpPr txBox="1"/>
          <p:nvPr/>
        </p:nvSpPr>
        <p:spPr>
          <a:xfrm>
            <a:off x="3908553" y="2180256"/>
            <a:ext cx="377861" cy="400110"/>
          </a:xfrm>
          <a:prstGeom prst="rect">
            <a:avLst/>
          </a:prstGeom>
          <a:noFill/>
          <a:ln w="22225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endParaRPr lang="en-US" sz="2000" dirty="0">
              <a:solidFill>
                <a:prstClr val="black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957102C-70FD-4040-AC5A-7F99A5103A57}"/>
              </a:ext>
            </a:extLst>
          </p:cNvPr>
          <p:cNvSpPr txBox="1"/>
          <p:nvPr/>
        </p:nvSpPr>
        <p:spPr>
          <a:xfrm>
            <a:off x="4816334" y="2174078"/>
            <a:ext cx="377861" cy="400110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 sz="2000" dirty="0">
              <a:solidFill>
                <a:prstClr val="black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9148C6B-021C-488E-B8C6-A0A6FE0EC515}"/>
              </a:ext>
            </a:extLst>
          </p:cNvPr>
          <p:cNvSpPr txBox="1"/>
          <p:nvPr/>
        </p:nvSpPr>
        <p:spPr>
          <a:xfrm>
            <a:off x="1134978" y="3440939"/>
            <a:ext cx="14627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prstClr val="black"/>
                </a:solidFill>
              </a:rPr>
              <a:t>Standard spectra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E488F49-7329-4B32-8494-CFF33FB9F66F}"/>
              </a:ext>
            </a:extLst>
          </p:cNvPr>
          <p:cNvCxnSpPr>
            <a:cxnSpLocks/>
            <a:stCxn id="21" idx="3"/>
          </p:cNvCxnSpPr>
          <p:nvPr/>
        </p:nvCxnSpPr>
        <p:spPr bwMode="auto">
          <a:xfrm flipV="1">
            <a:off x="2597712" y="3212340"/>
            <a:ext cx="472640" cy="582542"/>
          </a:xfrm>
          <a:prstGeom prst="straightConnector1">
            <a:avLst/>
          </a:prstGeom>
          <a:solidFill>
            <a:schemeClr val="accent1"/>
          </a:solidFill>
          <a:ln w="22225" cap="flat" cmpd="sng" algn="ctr">
            <a:solidFill>
              <a:srgbClr val="0099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D38EBD1-1267-4641-8A82-100E14213EC4}"/>
              </a:ext>
            </a:extLst>
          </p:cNvPr>
          <p:cNvCxnSpPr>
            <a:cxnSpLocks/>
            <a:stCxn id="21" idx="3"/>
          </p:cNvCxnSpPr>
          <p:nvPr/>
        </p:nvCxnSpPr>
        <p:spPr bwMode="auto">
          <a:xfrm flipV="1">
            <a:off x="2597713" y="3212340"/>
            <a:ext cx="1463239" cy="582542"/>
          </a:xfrm>
          <a:prstGeom prst="straightConnector1">
            <a:avLst/>
          </a:prstGeom>
          <a:solidFill>
            <a:schemeClr val="accent1"/>
          </a:solidFill>
          <a:ln w="22225" cap="flat" cmpd="sng" algn="ctr">
            <a:solidFill>
              <a:srgbClr val="0000FF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B35B058-285B-445D-A2C7-8ECE38B0207E}"/>
              </a:ext>
            </a:extLst>
          </p:cNvPr>
          <p:cNvCxnSpPr>
            <a:cxnSpLocks/>
            <a:stCxn id="21" idx="3"/>
          </p:cNvCxnSpPr>
          <p:nvPr/>
        </p:nvCxnSpPr>
        <p:spPr bwMode="auto">
          <a:xfrm flipV="1">
            <a:off x="2597713" y="3212340"/>
            <a:ext cx="2530039" cy="582542"/>
          </a:xfrm>
          <a:prstGeom prst="straightConnector1">
            <a:avLst/>
          </a:prstGeom>
          <a:solidFill>
            <a:schemeClr val="accent1"/>
          </a:solidFill>
          <a:ln w="222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4EBDFF47-3A03-4840-8A60-13EEE1D59FB0}"/>
              </a:ext>
            </a:extLst>
          </p:cNvPr>
          <p:cNvSpPr/>
          <p:nvPr/>
        </p:nvSpPr>
        <p:spPr>
          <a:xfrm>
            <a:off x="2410190" y="1787271"/>
            <a:ext cx="342900" cy="40011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15869E2-070A-468B-AC91-6A98EE4EE719}"/>
              </a:ext>
            </a:extLst>
          </p:cNvPr>
          <p:cNvSpPr/>
          <p:nvPr/>
        </p:nvSpPr>
        <p:spPr>
          <a:xfrm>
            <a:off x="5472049" y="1773968"/>
            <a:ext cx="342900" cy="40011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F3D04F1-DDFA-4F7C-991E-B65F746CDC76}"/>
              </a:ext>
            </a:extLst>
          </p:cNvPr>
          <p:cNvSpPr/>
          <p:nvPr/>
        </p:nvSpPr>
        <p:spPr>
          <a:xfrm>
            <a:off x="3331462" y="4803433"/>
            <a:ext cx="342900" cy="40011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83B1824-F139-4FDE-91BE-199D79A34266}"/>
              </a:ext>
            </a:extLst>
          </p:cNvPr>
          <p:cNvSpPr/>
          <p:nvPr/>
        </p:nvSpPr>
        <p:spPr>
          <a:xfrm>
            <a:off x="3331462" y="5778282"/>
            <a:ext cx="342900" cy="40011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1FC631D-C9B8-4826-AEF7-6CF6DBFAEDE3}"/>
              </a:ext>
            </a:extLst>
          </p:cNvPr>
          <p:cNvSpPr/>
          <p:nvPr/>
        </p:nvSpPr>
        <p:spPr>
          <a:xfrm>
            <a:off x="5795801" y="4822543"/>
            <a:ext cx="342900" cy="40011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8AB9B06-B6DC-44FF-A201-64594AEDC199}"/>
              </a:ext>
            </a:extLst>
          </p:cNvPr>
          <p:cNvSpPr/>
          <p:nvPr/>
        </p:nvSpPr>
        <p:spPr>
          <a:xfrm>
            <a:off x="5774481" y="5840046"/>
            <a:ext cx="342900" cy="40011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0A63BE5-6335-4809-8060-37025B558C2D}"/>
              </a:ext>
            </a:extLst>
          </p:cNvPr>
          <p:cNvSpPr/>
          <p:nvPr/>
        </p:nvSpPr>
        <p:spPr>
          <a:xfrm>
            <a:off x="8220361" y="4723573"/>
            <a:ext cx="342900" cy="40011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EE9BB00B-4974-49AA-8A05-73CFF6EB6378}"/>
              </a:ext>
            </a:extLst>
          </p:cNvPr>
          <p:cNvSpPr/>
          <p:nvPr/>
        </p:nvSpPr>
        <p:spPr>
          <a:xfrm>
            <a:off x="8309995" y="5823556"/>
            <a:ext cx="342900" cy="40011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EDC551D-A0E9-4B65-BBB7-9DB74FCF862C}"/>
              </a:ext>
            </a:extLst>
          </p:cNvPr>
          <p:cNvSpPr/>
          <p:nvPr/>
        </p:nvSpPr>
        <p:spPr>
          <a:xfrm>
            <a:off x="9119838" y="1873680"/>
            <a:ext cx="2673959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cap="small" dirty="0">
                <a:latin typeface="Times New Roman" panose="02020603050405020304" pitchFamily="18" charset="0"/>
                <a:ea typeface="Times New Roman" panose="02020603050405020304" pitchFamily="18" charset="0"/>
              </a:rPr>
              <a:t>A.Y. </a:t>
            </a:r>
            <a:r>
              <a:rPr lang="en-US" cap="small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Borisevich</a:t>
            </a:r>
            <a:r>
              <a:rPr lang="en-US" cap="small" dirty="0">
                <a:latin typeface="Times New Roman" panose="02020603050405020304" pitchFamily="18" charset="0"/>
                <a:ea typeface="Times New Roman" panose="02020603050405020304" pitchFamily="18" charset="0"/>
              </a:rPr>
              <a:t> et al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Suppression of Octahedral Tilts and Associated Changes in Electronic Properties at Epitaxial Oxide Heterostructure Interfaces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, Phys. Rev. Lett. </a:t>
            </a:r>
            <a:r>
              <a:rPr lang="en-US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105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, 087204 (2010).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232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1519"/>
    </mc:Choice>
    <mc:Fallback xmlns="">
      <p:transition spd="slow" advTm="251519"/>
    </mc:Fallback>
  </mc:AlternateContent>
  <p:extLst>
    <p:ext uri="{3A86A75C-4F4B-4683-9AE1-C65F6400EC91}">
      <p14:laserTraceLst xmlns:p14="http://schemas.microsoft.com/office/powerpoint/2010/main">
        <p14:tracePtLst>
          <p14:tracePt t="10272" x="5632450" y="590550"/>
          <p14:tracePt t="10281" x="5626100" y="590550"/>
          <p14:tracePt t="10287" x="5619750" y="590550"/>
          <p14:tracePt t="10296" x="5607050" y="590550"/>
          <p14:tracePt t="10306" x="5588000" y="590550"/>
          <p14:tracePt t="10319" x="5537200" y="590550"/>
          <p14:tracePt t="10332" x="5499100" y="590550"/>
          <p14:tracePt t="10346" x="5429250" y="590550"/>
          <p14:tracePt t="10359" x="5346700" y="590550"/>
          <p14:tracePt t="10373" x="5295900" y="590550"/>
          <p14:tracePt t="10386" x="5207000" y="590550"/>
          <p14:tracePt t="10399" x="5118100" y="590550"/>
          <p14:tracePt t="10412" x="5067300" y="590550"/>
          <p14:tracePt t="10426" x="4965700" y="590550"/>
          <p14:tracePt t="10439" x="4876800" y="590550"/>
          <p14:tracePt t="10452" x="4851400" y="590550"/>
          <p14:tracePt t="10466" x="4787900" y="603250"/>
          <p14:tracePt t="10479" x="4743450" y="609600"/>
          <p14:tracePt t="10492" x="4711700" y="615950"/>
          <p14:tracePt t="10506" x="4660900" y="635000"/>
          <p14:tracePt t="10519" x="4610100" y="647700"/>
          <p14:tracePt t="10532" x="4597400" y="654050"/>
          <p14:tracePt t="10546" x="4552950" y="679450"/>
          <p14:tracePt t="10559" x="4527550" y="704850"/>
          <p14:tracePt t="10572" x="4527550" y="711200"/>
          <p14:tracePt t="10586" x="4521200" y="730250"/>
          <p14:tracePt t="10599" x="4521200" y="755650"/>
          <p14:tracePt t="10613" x="4521200" y="774700"/>
          <p14:tracePt t="10626" x="4521200" y="806450"/>
          <p14:tracePt t="10641" x="4527550" y="838200"/>
          <p14:tracePt t="10652" x="4540250" y="857250"/>
          <p14:tracePt t="10666" x="4559300" y="889000"/>
          <p14:tracePt t="10679" x="4584700" y="914400"/>
          <p14:tracePt t="10692" x="4603750" y="939800"/>
          <p14:tracePt t="10706" x="4635500" y="971550"/>
          <p14:tracePt t="10719" x="4679950" y="990600"/>
          <p14:tracePt t="10732" x="4705350" y="1009650"/>
          <p14:tracePt t="10746" x="4768850" y="1022350"/>
          <p14:tracePt t="10759" x="4813300" y="1035050"/>
          <p14:tracePt t="10772" x="4838700" y="1035050"/>
          <p14:tracePt t="10786" x="4908550" y="1035050"/>
          <p14:tracePt t="10799" x="4972050" y="1028700"/>
          <p14:tracePt t="10812" x="5016500" y="1009650"/>
          <p14:tracePt t="10826" x="5105400" y="984250"/>
          <p14:tracePt t="10839" x="5187950" y="939800"/>
          <p14:tracePt t="10852" x="5207000" y="927100"/>
          <p14:tracePt t="10866" x="5264150" y="876300"/>
          <p14:tracePt t="10879" x="5314950" y="812800"/>
          <p14:tracePt t="10892" x="5314950" y="793750"/>
          <p14:tracePt t="10906" x="5346700" y="749300"/>
          <p14:tracePt t="10919" x="5365750" y="723900"/>
          <p14:tracePt t="10932" x="5365750" y="704850"/>
          <p14:tracePt t="10946" x="5372100" y="679450"/>
          <p14:tracePt t="10959" x="5372100" y="660400"/>
          <p14:tracePt t="10972" x="5372100" y="654050"/>
          <p14:tracePt t="10986" x="5372100" y="647700"/>
          <p14:tracePt t="10999" x="5372100" y="628650"/>
          <p14:tracePt t="11012" x="5365750" y="628650"/>
          <p14:tracePt t="11026" x="5340350" y="615950"/>
          <p14:tracePt t="11039" x="5302250" y="603250"/>
          <p14:tracePt t="11052" x="5283200" y="596900"/>
          <p14:tracePt t="11066" x="5219700" y="584200"/>
          <p14:tracePt t="11079" x="5156200" y="584200"/>
          <p14:tracePt t="11093" x="5111750" y="584200"/>
          <p14:tracePt t="11096" x="5073650" y="584200"/>
          <p14:tracePt t="11106" x="5029200" y="584200"/>
          <p14:tracePt t="11119" x="4933950" y="584200"/>
          <p14:tracePt t="11132" x="4902200" y="584200"/>
          <p14:tracePt t="11147" x="4845050" y="584200"/>
          <p14:tracePt t="11159" x="4794250" y="603250"/>
          <p14:tracePt t="11172" x="4768850" y="622300"/>
          <p14:tracePt t="11188" x="4743450" y="628650"/>
          <p14:tracePt t="11199" x="4724400" y="647700"/>
          <p14:tracePt t="11213" x="4718050" y="647700"/>
          <p14:tracePt t="11226" x="4711700" y="660400"/>
          <p14:tracePt t="11239" x="4699000" y="692150"/>
          <p14:tracePt t="11252" x="4699000" y="704850"/>
          <p14:tracePt t="11266" x="4699000" y="723900"/>
          <p14:tracePt t="11280" x="4699000" y="749300"/>
          <p14:tracePt t="11292" x="4699000" y="762000"/>
          <p14:tracePt t="11306" x="4705350" y="787400"/>
          <p14:tracePt t="11319" x="4718050" y="806450"/>
          <p14:tracePt t="11332" x="4730750" y="812800"/>
          <p14:tracePt t="11346" x="4749800" y="831850"/>
          <p14:tracePt t="11359" x="4800600" y="844550"/>
          <p14:tracePt t="11372" x="4813300" y="844550"/>
          <p14:tracePt t="11386" x="4826000" y="844550"/>
          <p14:tracePt t="11399" x="4832350" y="844550"/>
          <p14:tracePt t="11412" x="0" y="0"/>
        </p14:tracePtLst>
        <p14:tracePtLst>
          <p14:tracePt t="16889" x="3416300" y="641350"/>
          <p14:tracePt t="16895" x="3403600" y="641350"/>
          <p14:tracePt t="16905" x="3390900" y="635000"/>
          <p14:tracePt t="16919" x="3359150" y="628650"/>
          <p14:tracePt t="16932" x="3340100" y="622300"/>
          <p14:tracePt t="16945" x="3314700" y="615950"/>
          <p14:tracePt t="16959" x="3282950" y="609600"/>
          <p14:tracePt t="16972" x="3270250" y="609600"/>
          <p14:tracePt t="16986" x="3238500" y="609600"/>
          <p14:tracePt t="17000" x="3206750" y="609600"/>
          <p14:tracePt t="17012" x="3187700" y="609600"/>
          <p14:tracePt t="17026" x="3143250" y="609600"/>
          <p14:tracePt t="17039" x="3111500" y="609600"/>
          <p14:tracePt t="17052" x="3092450" y="609600"/>
          <p14:tracePt t="17066" x="3048000" y="609600"/>
          <p14:tracePt t="17079" x="3016250" y="609600"/>
          <p14:tracePt t="17092" x="2997200" y="609600"/>
          <p14:tracePt t="17105" x="2946400" y="615950"/>
          <p14:tracePt t="17119" x="2914650" y="628650"/>
          <p14:tracePt t="17132" x="2901950" y="628650"/>
          <p14:tracePt t="17146" x="2863850" y="647700"/>
          <p14:tracePt t="17159" x="2832100" y="647700"/>
          <p14:tracePt t="17172" x="2819400" y="660400"/>
          <p14:tracePt t="17186" x="2794000" y="673100"/>
          <p14:tracePt t="17199" x="2774950" y="679450"/>
          <p14:tracePt t="17212" x="2762250" y="685800"/>
          <p14:tracePt t="17226" x="2743200" y="698500"/>
          <p14:tracePt t="17239" x="2724150" y="711200"/>
          <p14:tracePt t="17265" x="2711450" y="723900"/>
          <p14:tracePt t="17279" x="2705100" y="736600"/>
          <p14:tracePt t="17292" x="2698750" y="749300"/>
          <p14:tracePt t="17306" x="2698750" y="755650"/>
          <p14:tracePt t="17319" x="2698750" y="774700"/>
          <p14:tracePt t="17332" x="2698750" y="787400"/>
          <p14:tracePt t="17345" x="2698750" y="793750"/>
          <p14:tracePt t="17359" x="2717800" y="825500"/>
          <p14:tracePt t="17373" x="2724150" y="838200"/>
          <p14:tracePt t="17386" x="2743200" y="869950"/>
          <p14:tracePt t="17399" x="2768600" y="889000"/>
          <p14:tracePt t="17412" x="2774950" y="895350"/>
          <p14:tracePt t="17426" x="2813050" y="908050"/>
          <p14:tracePt t="17439" x="2863850" y="939800"/>
          <p14:tracePt t="17452" x="2889250" y="946150"/>
          <p14:tracePt t="17465" x="2959100" y="958850"/>
          <p14:tracePt t="17479" x="3022600" y="977900"/>
          <p14:tracePt t="17492" x="3067050" y="977900"/>
          <p14:tracePt t="17506" x="3130550" y="990600"/>
          <p14:tracePt t="17519" x="3206750" y="996950"/>
          <p14:tracePt t="17532" x="3251200" y="996950"/>
          <p14:tracePt t="17545" x="3308350" y="996950"/>
          <p14:tracePt t="17559" x="3352800" y="996950"/>
          <p14:tracePt t="17572" x="3384550" y="996950"/>
          <p14:tracePt t="17585" x="3416300" y="984250"/>
          <p14:tracePt t="17599" x="3435350" y="971550"/>
          <p14:tracePt t="17612" x="3448050" y="965200"/>
          <p14:tracePt t="17625" x="3460750" y="952500"/>
          <p14:tracePt t="17639" x="3460750" y="939800"/>
          <p14:tracePt t="17652" x="3473450" y="927100"/>
          <p14:tracePt t="17665" x="3473450" y="914400"/>
          <p14:tracePt t="17679" x="3479800" y="882650"/>
          <p14:tracePt t="17706" x="3479800" y="863600"/>
          <p14:tracePt t="17719" x="3479800" y="850900"/>
          <p14:tracePt t="17732" x="3479800" y="844550"/>
          <p14:tracePt t="17745" x="3479800" y="825500"/>
          <p14:tracePt t="17759" x="3479800" y="812800"/>
          <p14:tracePt t="17775" x="3479800" y="806450"/>
          <p14:tracePt t="17791" x="3479800" y="800100"/>
          <p14:tracePt t="17799" x="3479800" y="793750"/>
          <p14:tracePt t="17816" x="3479800" y="787400"/>
          <p14:tracePt t="17826" x="3473450" y="781050"/>
          <p14:tracePt t="17839" x="3454400" y="768350"/>
          <p14:tracePt t="17852" x="3454400" y="762000"/>
          <p14:tracePt t="17866" x="3435350" y="742950"/>
          <p14:tracePt t="17879" x="3403600" y="730250"/>
          <p14:tracePt t="17892" x="3390900" y="723900"/>
          <p14:tracePt t="17905" x="3352800" y="698500"/>
          <p14:tracePt t="17919" x="3302000" y="685800"/>
          <p14:tracePt t="17932" x="3289300" y="685800"/>
          <p14:tracePt t="17945" x="3257550" y="673100"/>
          <p14:tracePt t="17959" x="3219450" y="660400"/>
          <p14:tracePt t="17972" x="3200400" y="660400"/>
          <p14:tracePt t="17985" x="3162300" y="654050"/>
          <p14:tracePt t="17999" x="3136900" y="654050"/>
          <p14:tracePt t="18012" x="3117850" y="654050"/>
          <p14:tracePt t="18026" x="3086100" y="654050"/>
          <p14:tracePt t="18039" x="3054350" y="654050"/>
          <p14:tracePt t="18052" x="3041650" y="654050"/>
          <p14:tracePt t="18055" x="3016250" y="654050"/>
          <p14:tracePt t="18065" x="2990850" y="660400"/>
          <p14:tracePt t="18079" x="2946400" y="673100"/>
          <p14:tracePt t="18094" x="2933700" y="679450"/>
          <p14:tracePt t="18096" x="2908300" y="685800"/>
          <p14:tracePt t="18105" x="2882900" y="698500"/>
          <p14:tracePt t="18119" x="2832100" y="717550"/>
          <p14:tracePt t="18132" x="2825750" y="723900"/>
          <p14:tracePt t="18147" x="2806700" y="736600"/>
          <p14:tracePt t="18159" x="2787650" y="749300"/>
          <p14:tracePt t="18172" x="2787650" y="762000"/>
          <p14:tracePt t="18186" x="2787650" y="787400"/>
          <p14:tracePt t="18199" x="2781300" y="806450"/>
          <p14:tracePt t="18212" x="2781300" y="812800"/>
          <p14:tracePt t="18225" x="2781300" y="831850"/>
          <p14:tracePt t="18239" x="2781300" y="850900"/>
          <p14:tracePt t="18252" x="2787650" y="869950"/>
          <p14:tracePt t="18265" x="2813050" y="895350"/>
          <p14:tracePt t="18279" x="2863850" y="939800"/>
          <p14:tracePt t="18292" x="2895600" y="958850"/>
          <p14:tracePt t="18306" x="2965450" y="990600"/>
          <p14:tracePt t="18319" x="3022600" y="1016000"/>
          <p14:tracePt t="18332" x="3041650" y="1022350"/>
          <p14:tracePt t="18345" x="3105150" y="1035050"/>
          <p14:tracePt t="18359" x="3168650" y="1047750"/>
          <p14:tracePt t="18373" x="3200400" y="1047750"/>
          <p14:tracePt t="18385" x="3251200" y="1054100"/>
          <p14:tracePt t="18399" x="3276600" y="1054100"/>
          <p14:tracePt t="18412" x="3282950" y="1054100"/>
          <p14:tracePt t="18425" x="3295650" y="1054100"/>
          <p14:tracePt t="18439" x="3302000" y="1041400"/>
          <p14:tracePt t="18452" x="3302000" y="1028700"/>
          <p14:tracePt t="18465" x="3308350" y="1009650"/>
          <p14:tracePt t="18479" x="3308350" y="1003300"/>
          <p14:tracePt t="18492" x="3308350" y="990600"/>
          <p14:tracePt t="18505" x="3314700" y="984250"/>
          <p14:tracePt t="18506" x="0" y="0"/>
        </p14:tracePtLst>
        <p14:tracePtLst>
          <p14:tracePt t="19626" x="3835400" y="927100"/>
          <p14:tracePt t="19767" x="3848100" y="939800"/>
          <p14:tracePt t="19775" x="3867150" y="939800"/>
          <p14:tracePt t="19783" x="3886200" y="946150"/>
          <p14:tracePt t="19791" x="3911600" y="952500"/>
          <p14:tracePt t="19799" x="3943350" y="965200"/>
          <p14:tracePt t="19812" x="3981450" y="971550"/>
          <p14:tracePt t="19825" x="4025900" y="971550"/>
          <p14:tracePt t="19839" x="4070350" y="977900"/>
          <p14:tracePt t="19852" x="4083050" y="977900"/>
          <p14:tracePt t="19865" x="4133850" y="990600"/>
          <p14:tracePt t="19879" x="4184650" y="990600"/>
          <p14:tracePt t="19892" x="4210050" y="990600"/>
          <p14:tracePt t="19906" x="4267200" y="990600"/>
          <p14:tracePt t="19921" x="4330700" y="990600"/>
          <p14:tracePt t="19932" x="4343400" y="990600"/>
          <p14:tracePt t="19945" x="4387850" y="990600"/>
          <p14:tracePt t="19959" x="4425950" y="990600"/>
          <p14:tracePt t="19972" x="4438650" y="990600"/>
          <p14:tracePt t="19986" x="4457700" y="990600"/>
          <p14:tracePt t="20000" x="4483100" y="990600"/>
          <p14:tracePt t="20012" x="4495800" y="990600"/>
          <p14:tracePt t="20025" x="4502150" y="990600"/>
          <p14:tracePt t="20039" x="4514850" y="990600"/>
          <p14:tracePt t="20052" x="4521200" y="990600"/>
          <p14:tracePt t="20066" x="4533900" y="990600"/>
          <p14:tracePt t="20080" x="4540250" y="990600"/>
          <p14:tracePt t="20095" x="4552950" y="990600"/>
          <p14:tracePt t="20105" x="4559300" y="990600"/>
          <p14:tracePt t="20119" x="4572000" y="990600"/>
          <p14:tracePt t="20132" x="4578350" y="990600"/>
          <p14:tracePt t="20145" x="4584700" y="990600"/>
          <p14:tracePt t="20160" x="4591050" y="990600"/>
          <p14:tracePt t="20296" x="4578350" y="990600"/>
          <p14:tracePt t="20304" x="4552950" y="990600"/>
          <p14:tracePt t="20312" x="4508500" y="990600"/>
          <p14:tracePt t="20319" x="4464050" y="990600"/>
          <p14:tracePt t="20332" x="4413250" y="990600"/>
          <p14:tracePt t="20345" x="4305300" y="990600"/>
          <p14:tracePt t="20359" x="4197350" y="990600"/>
          <p14:tracePt t="20372" x="4146550" y="990600"/>
          <p14:tracePt t="20386" x="4070350" y="990600"/>
          <p14:tracePt t="20399" x="4013200" y="996950"/>
          <p14:tracePt t="20412" x="3987800" y="1003300"/>
          <p14:tracePt t="20425" x="3962400" y="1003300"/>
          <p14:tracePt t="20439" x="3924300" y="1009650"/>
          <p14:tracePt t="20452" x="3911600" y="1009650"/>
          <p14:tracePt t="20465" x="3892550" y="1016000"/>
          <p14:tracePt t="20479" x="3879850" y="1016000"/>
          <p14:tracePt t="20492" x="3867150" y="1022350"/>
          <p14:tracePt t="20505" x="3860800" y="1022350"/>
          <p14:tracePt t="20519" x="3848100" y="1022350"/>
          <p14:tracePt t="20534" x="3841750" y="1022350"/>
          <p14:tracePt t="20551" x="3835400" y="1022350"/>
          <p14:tracePt t="20695" x="3841750" y="1022350"/>
          <p14:tracePt t="20712" x="3860800" y="1022350"/>
          <p14:tracePt t="20721" x="3879850" y="1022350"/>
          <p14:tracePt t="20732" x="3898900" y="1022350"/>
          <p14:tracePt t="20745" x="3956050" y="1022350"/>
          <p14:tracePt t="20759" x="4025900" y="1022350"/>
          <p14:tracePt t="20772" x="4076700" y="1022350"/>
          <p14:tracePt t="20785" x="4146550" y="1022350"/>
          <p14:tracePt t="20799" x="4229100" y="1022350"/>
          <p14:tracePt t="20812" x="4254500" y="1022350"/>
          <p14:tracePt t="20826" x="4318000" y="1022350"/>
          <p14:tracePt t="20839" x="4356100" y="1022350"/>
          <p14:tracePt t="20852" x="4375150" y="1022350"/>
          <p14:tracePt t="20865" x="4413250" y="1022350"/>
          <p14:tracePt t="20879" x="4445000" y="1022350"/>
          <p14:tracePt t="20892" x="4457700" y="1022350"/>
          <p14:tracePt t="20905" x="4483100" y="1022350"/>
          <p14:tracePt t="20919" x="4502150" y="1022350"/>
          <p14:tracePt t="20932" x="4508500" y="1022350"/>
          <p14:tracePt t="20946" x="4521200" y="1022350"/>
          <p14:tracePt t="20968" x="4527550" y="1022350"/>
          <p14:tracePt t="20991" x="4533900" y="1022350"/>
          <p14:tracePt t="21007" x="4540250" y="1022350"/>
          <p14:tracePt t="21023" x="4540250" y="1016000"/>
          <p14:tracePt t="21209" x="4546600" y="1016000"/>
          <p14:tracePt t="21215" x="4521200" y="1016000"/>
          <p14:tracePt t="21225" x="4464050" y="1016000"/>
          <p14:tracePt t="21239" x="4337050" y="1016000"/>
          <p14:tracePt t="21252" x="4279900" y="1016000"/>
          <p14:tracePt t="21265" x="4178300" y="1016000"/>
          <p14:tracePt t="21279" x="4121150" y="1016000"/>
          <p14:tracePt t="21292" x="4108450" y="1016000"/>
          <p14:tracePt t="21305" x="4095750" y="1016000"/>
          <p14:tracePt t="21319" x="4089400" y="1016000"/>
          <p14:tracePt t="21333" x="4083050" y="1016000"/>
          <p14:tracePt t="21346" x="4070350" y="1016000"/>
          <p14:tracePt t="21359" x="4057650" y="1016000"/>
          <p14:tracePt t="21372" x="4051300" y="1016000"/>
          <p14:tracePt t="21385" x="4044950" y="1016000"/>
          <p14:tracePt t="21423" x="4032250" y="1016000"/>
          <p14:tracePt t="21447" x="4025900" y="1016000"/>
          <p14:tracePt t="21728" x="4032250" y="1016000"/>
          <p14:tracePt t="21736" x="4051300" y="1009650"/>
          <p14:tracePt t="21743" x="4095750" y="996950"/>
          <p14:tracePt t="21751" x="4140200" y="996950"/>
          <p14:tracePt t="21759" x="4171950" y="996950"/>
          <p14:tracePt t="21772" x="4222750" y="996950"/>
          <p14:tracePt t="21785" x="4305300" y="996950"/>
          <p14:tracePt t="21799" x="4394200" y="996950"/>
          <p14:tracePt t="21812" x="4438650" y="996950"/>
          <p14:tracePt t="21826" x="4508500" y="996950"/>
          <p14:tracePt t="21839" x="4552950" y="990600"/>
          <p14:tracePt t="21852" x="4578350" y="990600"/>
          <p14:tracePt t="21866" x="4597400" y="984250"/>
          <p14:tracePt t="21879" x="4603750" y="984250"/>
          <p14:tracePt t="21895" x="4610100" y="984250"/>
          <p14:tracePt t="21905" x="4616450" y="984250"/>
          <p14:tracePt t="21936" x="4622800" y="984250"/>
          <p14:tracePt t="22064" x="4616450" y="984250"/>
          <p14:tracePt t="22072" x="4591050" y="984250"/>
          <p14:tracePt t="22081" x="4546600" y="984250"/>
          <p14:tracePt t="22094" x="4508500" y="984250"/>
          <p14:tracePt t="22105" x="4387850" y="984250"/>
          <p14:tracePt t="22118" x="4267200" y="984250"/>
          <p14:tracePt t="22132" x="4216400" y="984250"/>
          <p14:tracePt t="22145" x="4127500" y="984250"/>
          <p14:tracePt t="22159" x="4070350" y="984250"/>
          <p14:tracePt t="22172" x="4051300" y="984250"/>
          <p14:tracePt t="22186" x="4032250" y="984250"/>
          <p14:tracePt t="22199" x="4025900" y="984250"/>
          <p14:tracePt t="22212" x="4019550" y="984250"/>
          <p14:tracePt t="22225" x="4013200" y="984250"/>
          <p14:tracePt t="22240" x="4006850" y="984250"/>
          <p14:tracePt t="22256" x="4000500" y="984250"/>
          <p14:tracePt t="22367" x="4006850" y="984250"/>
          <p14:tracePt t="22375" x="4032250" y="984250"/>
          <p14:tracePt t="22383" x="4076700" y="984250"/>
          <p14:tracePt t="22390" x="4127500" y="984250"/>
          <p14:tracePt t="22399" x="4178300" y="996950"/>
          <p14:tracePt t="22412" x="4248150" y="1003300"/>
          <p14:tracePt t="22425" x="4394200" y="1016000"/>
          <p14:tracePt t="22440" x="4527550" y="1035050"/>
          <p14:tracePt t="22453" x="4597400" y="1047750"/>
          <p14:tracePt t="22465" x="4667250" y="1047750"/>
          <p14:tracePt t="22478" x="4699000" y="1047750"/>
          <p14:tracePt t="22492" x="4705350" y="1047750"/>
          <p14:tracePt t="22505" x="4711700" y="1041400"/>
          <p14:tracePt t="22663" x="0" y="0"/>
        </p14:tracePtLst>
        <p14:tracePtLst>
          <p14:tracePt t="23953" x="5403850" y="800100"/>
          <p14:tracePt t="24120" x="5397500" y="793750"/>
          <p14:tracePt t="24135" x="5391150" y="793750"/>
          <p14:tracePt t="24145" x="5391150" y="787400"/>
          <p14:tracePt t="24151" x="5391150" y="781050"/>
          <p14:tracePt t="24159" x="5378450" y="768350"/>
          <p14:tracePt t="24172" x="5372100" y="755650"/>
          <p14:tracePt t="24185" x="5372100" y="736600"/>
          <p14:tracePt t="24198" x="5372100" y="711200"/>
          <p14:tracePt t="24212" x="5365750" y="698500"/>
          <p14:tracePt t="24225" x="5353050" y="679450"/>
          <p14:tracePt t="24238" x="5353050" y="666750"/>
          <p14:tracePt t="24252" x="5346700" y="654050"/>
          <p14:tracePt t="24265" x="5340350" y="635000"/>
          <p14:tracePt t="24279" x="5327650" y="615950"/>
          <p14:tracePt t="24292" x="5327650" y="603250"/>
          <p14:tracePt t="24305" x="5308600" y="590550"/>
          <p14:tracePt t="24319" x="5295900" y="577850"/>
          <p14:tracePt t="24332" x="5283200" y="565150"/>
          <p14:tracePt t="24345" x="5257800" y="558800"/>
          <p14:tracePt t="24358" x="5213350" y="552450"/>
          <p14:tracePt t="24373" x="5187950" y="552450"/>
          <p14:tracePt t="24385" x="5111750" y="552450"/>
          <p14:tracePt t="24398" x="5029200" y="552450"/>
          <p14:tracePt t="24412" x="4997450" y="552450"/>
          <p14:tracePt t="24425" x="4927600" y="552450"/>
          <p14:tracePt t="24439" x="4876800" y="552450"/>
          <p14:tracePt t="24453" x="4838700" y="558800"/>
          <p14:tracePt t="24465" x="4806950" y="571500"/>
          <p14:tracePt t="24479" x="4762500" y="590550"/>
          <p14:tracePt t="24492" x="4749800" y="590550"/>
          <p14:tracePt t="24505" x="4718050" y="609600"/>
          <p14:tracePt t="24519" x="4692650" y="628650"/>
          <p14:tracePt t="24532" x="4679950" y="641350"/>
          <p14:tracePt t="24547" x="4654550" y="666750"/>
          <p14:tracePt t="24559" x="4635500" y="679450"/>
          <p14:tracePt t="24572" x="4622800" y="698500"/>
          <p14:tracePt t="24585" x="4603750" y="723900"/>
          <p14:tracePt t="24599" x="4591050" y="755650"/>
          <p14:tracePt t="24612" x="4584700" y="768350"/>
          <p14:tracePt t="24626" x="4578350" y="787400"/>
          <p14:tracePt t="24640" x="4572000" y="806450"/>
          <p14:tracePt t="24652" x="4572000" y="812800"/>
          <p14:tracePt t="24665" x="4565650" y="838200"/>
          <p14:tracePt t="24679" x="4565650" y="844550"/>
          <p14:tracePt t="24695" x="4565650" y="850900"/>
          <p14:tracePt t="24705" x="4565650" y="857250"/>
          <p14:tracePt t="24719" x="4565650" y="869950"/>
          <p14:tracePt t="24732" x="4565650" y="876300"/>
          <p14:tracePt t="24745" x="4565650" y="882650"/>
          <p14:tracePt t="24759" x="4565650" y="889000"/>
          <p14:tracePt t="24772" x="4572000" y="901700"/>
          <p14:tracePt t="24785" x="4578350" y="901700"/>
          <p14:tracePt t="24799" x="4610100" y="920750"/>
          <p14:tracePt t="24812" x="4629150" y="933450"/>
          <p14:tracePt t="24826" x="4679950" y="952500"/>
          <p14:tracePt t="24838" x="4743450" y="984250"/>
          <p14:tracePt t="24852" x="4762500" y="990600"/>
          <p14:tracePt t="24865" x="4813300" y="1003300"/>
          <p14:tracePt t="24879" x="4864100" y="1016000"/>
          <p14:tracePt t="24892" x="4895850" y="1028700"/>
          <p14:tracePt t="24906" x="4927600" y="1035050"/>
          <p14:tracePt t="24918" x="4978400" y="1041400"/>
          <p14:tracePt t="24932" x="5016500" y="1041400"/>
          <p14:tracePt t="24945" x="5073650" y="1041400"/>
          <p14:tracePt t="24959" x="5111750" y="1041400"/>
          <p14:tracePt t="24972" x="5130800" y="1035050"/>
          <p14:tracePt t="24985" x="5181600" y="1016000"/>
          <p14:tracePt t="24998" x="5238750" y="990600"/>
          <p14:tracePt t="25012" x="5264150" y="977900"/>
          <p14:tracePt t="25025" x="5308600" y="958850"/>
          <p14:tracePt t="25038" x="5353050" y="927100"/>
          <p14:tracePt t="25052" x="5365750" y="914400"/>
          <p14:tracePt t="25065" x="5391150" y="882650"/>
          <p14:tracePt t="25079" x="5410200" y="850900"/>
          <p14:tracePt t="25093" x="5410200" y="831850"/>
          <p14:tracePt t="25105" x="5422900" y="806450"/>
          <p14:tracePt t="25118" x="5422900" y="768350"/>
          <p14:tracePt t="25132" x="5422900" y="755650"/>
          <p14:tracePt t="25145" x="5422900" y="730250"/>
          <p14:tracePt t="25158" x="5422900" y="711200"/>
          <p14:tracePt t="25172" x="5422900" y="704850"/>
          <p14:tracePt t="25186" x="5410200" y="679450"/>
          <p14:tracePt t="25199" x="5397500" y="660400"/>
          <p14:tracePt t="25212" x="5384800" y="654050"/>
          <p14:tracePt t="25225" x="5359400" y="635000"/>
          <p14:tracePt t="25239" x="5314950" y="622300"/>
          <p14:tracePt t="25252" x="5295900" y="615950"/>
          <p14:tracePt t="25265" x="5232400" y="609600"/>
          <p14:tracePt t="25280" x="5149850" y="590550"/>
          <p14:tracePt t="25292" x="5105400" y="590550"/>
          <p14:tracePt t="25305" x="5016500" y="584200"/>
          <p14:tracePt t="25319" x="4946650" y="571500"/>
          <p14:tracePt t="25332" x="4908550" y="565150"/>
          <p14:tracePt t="25345" x="4857750" y="558800"/>
          <p14:tracePt t="25358" x="4800600" y="558800"/>
          <p14:tracePt t="25372" x="4781550" y="558800"/>
          <p14:tracePt t="25386" x="4756150" y="558800"/>
          <p14:tracePt t="25399" x="4737100" y="558800"/>
          <p14:tracePt t="25412" x="4724400" y="558800"/>
          <p14:tracePt t="25425" x="4711700" y="565150"/>
          <p14:tracePt t="25439" x="4692650" y="577850"/>
          <p14:tracePt t="25452" x="4692650" y="584200"/>
          <p14:tracePt t="25465" x="4679950" y="622300"/>
          <p14:tracePt t="25479" x="4673600" y="635000"/>
          <p14:tracePt t="25492" x="4673600" y="647700"/>
          <p14:tracePt t="25495" x="4667250" y="660400"/>
          <p14:tracePt t="25505" x="4667250" y="666750"/>
          <p14:tracePt t="25518" x="4667250" y="685800"/>
          <p14:tracePt t="25532" x="4654550" y="698500"/>
          <p14:tracePt t="25545" x="4654550" y="704850"/>
          <p14:tracePt t="25558" x="4654550" y="723900"/>
          <p14:tracePt t="25572" x="4654550" y="730250"/>
          <p14:tracePt t="25585" x="4654550" y="749300"/>
          <p14:tracePt t="25600" x="4654550" y="768350"/>
          <p14:tracePt t="25625" x="4654550" y="793750"/>
          <p14:tracePt t="25639" x="4654550" y="806450"/>
          <p14:tracePt t="25652" x="4660900" y="819150"/>
          <p14:tracePt t="25665" x="4667250" y="838200"/>
          <p14:tracePt t="25678" x="4679950" y="857250"/>
          <p14:tracePt t="25692" x="4686300" y="863600"/>
          <p14:tracePt t="25705" x="4705350" y="882650"/>
          <p14:tracePt t="25719" x="4711700" y="889000"/>
          <p14:tracePt t="25732" x="4718050" y="889000"/>
          <p14:tracePt t="25745" x="4737100" y="901700"/>
          <p14:tracePt t="25758" x="4781550" y="901700"/>
          <p14:tracePt t="25772" x="4800600" y="908050"/>
          <p14:tracePt t="25785" x="4864100" y="908050"/>
          <p14:tracePt t="25798" x="4921250" y="920750"/>
          <p14:tracePt t="25812" x="4946650" y="927100"/>
          <p14:tracePt t="25827" x="4991100" y="933450"/>
          <p14:tracePt t="25838" x="5048250" y="933450"/>
          <p14:tracePt t="25852" x="5054600" y="933450"/>
          <p14:tracePt t="25865" x="5073650" y="933450"/>
          <p14:tracePt t="25878" x="5092700" y="939800"/>
          <p14:tracePt t="25892" x="5099050" y="939800"/>
          <p14:tracePt t="25905" x="0" y="0"/>
        </p14:tracePtLst>
        <p14:tracePtLst>
          <p14:tracePt t="43976" x="3435350" y="1320800"/>
          <p14:tracePt t="44095" x="3435350" y="1327150"/>
          <p14:tracePt t="44104" x="3448050" y="1339850"/>
          <p14:tracePt t="44111" x="3460750" y="1339850"/>
          <p14:tracePt t="44119" x="3486150" y="1352550"/>
          <p14:tracePt t="44131" x="3498850" y="1352550"/>
          <p14:tracePt t="44145" x="3562350" y="1371600"/>
          <p14:tracePt t="44158" x="3587750" y="1371600"/>
          <p14:tracePt t="44171" x="3651250" y="1384300"/>
          <p14:tracePt t="44184" x="3695700" y="1384300"/>
          <p14:tracePt t="44198" x="3714750" y="1384300"/>
          <p14:tracePt t="44211" x="3746500" y="1384300"/>
          <p14:tracePt t="44224" x="3784600" y="1384300"/>
          <p14:tracePt t="44238" x="3790950" y="1384300"/>
          <p14:tracePt t="44251" x="3810000" y="1384300"/>
          <p14:tracePt t="44287" x="3816350" y="1384300"/>
          <p14:tracePt t="44303" x="3822700" y="1384300"/>
          <p14:tracePt t="44328" x="3829050" y="1384300"/>
          <p14:tracePt t="44511" x="0" y="0"/>
        </p14:tracePtLst>
        <p14:tracePtLst>
          <p14:tracePt t="45640" x="4064000" y="1447800"/>
          <p14:tracePt t="45711" x="4070350" y="1447800"/>
          <p14:tracePt t="45719" x="4076700" y="1447800"/>
          <p14:tracePt t="45759" x="4083050" y="1441450"/>
          <p14:tracePt t="45783" x="4089400" y="1441450"/>
          <p14:tracePt t="45799" x="4095750" y="1441450"/>
          <p14:tracePt t="45807" x="4108450" y="1441450"/>
          <p14:tracePt t="45815" x="4127500" y="1441450"/>
          <p14:tracePt t="45824" x="4165600" y="1441450"/>
          <p14:tracePt t="45838" x="4197350" y="1441450"/>
          <p14:tracePt t="45851" x="4267200" y="1441450"/>
          <p14:tracePt t="45864" x="4349750" y="1441450"/>
          <p14:tracePt t="45878" x="4381500" y="1441450"/>
          <p14:tracePt t="45891" x="4438650" y="1441450"/>
          <p14:tracePt t="45905" x="4502150" y="1441450"/>
          <p14:tracePt t="45918" x="4521200" y="1441450"/>
          <p14:tracePt t="45931" x="4559300" y="1441450"/>
          <p14:tracePt t="45944" x="4578350" y="1441450"/>
          <p14:tracePt t="45971" x="4584700" y="1441450"/>
          <p14:tracePt t="46175" x="0" y="0"/>
        </p14:tracePtLst>
        <p14:tracePtLst>
          <p14:tracePt t="50040" x="3200400" y="2019300"/>
          <p14:tracePt t="50087" x="3194050" y="2019300"/>
          <p14:tracePt t="50113" x="3187700" y="2019300"/>
          <p14:tracePt t="50135" x="3181350" y="2019300"/>
          <p14:tracePt t="50151" x="3168650" y="2019300"/>
          <p14:tracePt t="50159" x="3162300" y="2019300"/>
          <p14:tracePt t="50167" x="3155950" y="2019300"/>
          <p14:tracePt t="50175" x="3149600" y="2019300"/>
          <p14:tracePt t="50184" x="3136900" y="2019300"/>
          <p14:tracePt t="50198" x="3124200" y="2025650"/>
          <p14:tracePt t="50211" x="3105150" y="2038350"/>
          <p14:tracePt t="50224" x="3086100" y="2063750"/>
          <p14:tracePt t="50238" x="3079750" y="2070100"/>
          <p14:tracePt t="50251" x="3073400" y="2101850"/>
          <p14:tracePt t="50266" x="3060700" y="2127250"/>
          <p14:tracePt t="50278" x="3054350" y="2146300"/>
          <p14:tracePt t="50291" x="3054350" y="2171700"/>
          <p14:tracePt t="50304" x="3054350" y="2203450"/>
          <p14:tracePt t="50318" x="3054350" y="2222500"/>
          <p14:tracePt t="50331" x="3054350" y="2247900"/>
          <p14:tracePt t="50344" x="3054350" y="2273300"/>
          <p14:tracePt t="50359" x="3054350" y="2298700"/>
          <p14:tracePt t="50371" x="3060700" y="2311400"/>
          <p14:tracePt t="50384" x="3067050" y="2330450"/>
          <p14:tracePt t="50398" x="3067050" y="2336800"/>
          <p14:tracePt t="50411" x="3079750" y="2349500"/>
          <p14:tracePt t="50424" x="3086100" y="2362200"/>
          <p14:tracePt t="50438" x="3086100" y="2368550"/>
          <p14:tracePt t="50438" x="3092450" y="2368550"/>
          <p14:tracePt t="50451" x="3092450" y="2381250"/>
          <p14:tracePt t="50464" x="3098800" y="2393950"/>
          <p14:tracePt t="50478" x="3105150" y="2393950"/>
          <p14:tracePt t="50479" x="3111500" y="2400300"/>
          <p14:tracePt t="50491" x="3117850" y="2413000"/>
          <p14:tracePt t="50504" x="3124200" y="2419350"/>
          <p14:tracePt t="50518" x="3130550" y="2432050"/>
          <p14:tracePt t="50532" x="3155950" y="2438400"/>
          <p14:tracePt t="50545" x="3162300" y="2444750"/>
          <p14:tracePt t="50559" x="3168650" y="2444750"/>
          <p14:tracePt t="50575" x="3175000" y="2444750"/>
          <p14:tracePt t="50591" x="3181350" y="2444750"/>
          <p14:tracePt t="50600" x="3194050" y="2444750"/>
          <p14:tracePt t="50611" x="3200400" y="2444750"/>
          <p14:tracePt t="50624" x="3219450" y="2425700"/>
          <p14:tracePt t="50638" x="3225800" y="2419350"/>
          <p14:tracePt t="50651" x="3232150" y="2393950"/>
          <p14:tracePt t="50664" x="3244850" y="2362200"/>
          <p14:tracePt t="50678" x="3244850" y="2349500"/>
          <p14:tracePt t="50691" x="3244850" y="2324100"/>
          <p14:tracePt t="50704" x="3244850" y="2292350"/>
          <p14:tracePt t="50718" x="3244850" y="2273300"/>
          <p14:tracePt t="50731" x="3244850" y="2247900"/>
          <p14:tracePt t="50744" x="3244850" y="2222500"/>
          <p14:tracePt t="50758" x="3244850" y="2203450"/>
          <p14:tracePt t="50771" x="3244850" y="2171700"/>
          <p14:tracePt t="50784" x="3238500" y="2146300"/>
          <p14:tracePt t="50798" x="3232150" y="2127250"/>
          <p14:tracePt t="50811" x="3219450" y="2101850"/>
          <p14:tracePt t="50824" x="3206750" y="2082800"/>
          <p14:tracePt t="50838" x="3200400" y="2076450"/>
          <p14:tracePt t="50839" x="3194050" y="2063750"/>
          <p14:tracePt t="50851" x="3194050" y="2057400"/>
          <p14:tracePt t="50864" x="3181350" y="2032000"/>
          <p14:tracePt t="50878" x="3175000" y="2025650"/>
          <p14:tracePt t="50891" x="3162300" y="2006600"/>
          <p14:tracePt t="50905" x="3155950" y="1993900"/>
          <p14:tracePt t="50919" x="3149600" y="1993900"/>
          <p14:tracePt t="50931" x="3143250" y="1993900"/>
          <p14:tracePt t="50959" x="3136900" y="1993900"/>
          <p14:tracePt t="50985" x="3124200" y="1993900"/>
          <p14:tracePt t="50992" x="3117850" y="1993900"/>
          <p14:tracePt t="51000" x="3105150" y="1993900"/>
          <p14:tracePt t="51011" x="3092450" y="1993900"/>
          <p14:tracePt t="51025" x="3067050" y="2032000"/>
          <p14:tracePt t="51038" x="3060700" y="2051050"/>
          <p14:tracePt t="51040" x="3054350" y="2070100"/>
          <p14:tracePt t="51051" x="3041650" y="2101850"/>
          <p14:tracePt t="51064" x="3035300" y="2139950"/>
          <p14:tracePt t="51078" x="3035300" y="2165350"/>
          <p14:tracePt t="51092" x="3022600" y="2209800"/>
          <p14:tracePt t="51104" x="3022600" y="2222500"/>
          <p14:tracePt t="51118" x="3022600" y="2235200"/>
          <p14:tracePt t="51131" x="3022600" y="2254250"/>
          <p14:tracePt t="51144" x="3022600" y="2266950"/>
          <p14:tracePt t="51158" x="3022600" y="2279650"/>
          <p14:tracePt t="51171" x="3028950" y="2311400"/>
          <p14:tracePt t="51184" x="3054350" y="2343150"/>
          <p14:tracePt t="51198" x="3054350" y="2349500"/>
          <p14:tracePt t="51211" x="3067050" y="2374900"/>
          <p14:tracePt t="51224" x="3073400" y="2387600"/>
          <p14:tracePt t="51237" x="3079750" y="2387600"/>
          <p14:tracePt t="51251" x="3092450" y="2400300"/>
          <p14:tracePt t="51266" x="3098800" y="2406650"/>
          <p14:tracePt t="51278" x="3105150" y="2413000"/>
          <p14:tracePt t="51297" x="3111500" y="2413000"/>
          <p14:tracePt t="51304" x="3124200" y="2413000"/>
          <p14:tracePt t="51318" x="3130550" y="2413000"/>
          <p14:tracePt t="51331" x="3155950" y="2413000"/>
          <p14:tracePt t="51344" x="3175000" y="2413000"/>
          <p14:tracePt t="51358" x="3187700" y="2413000"/>
          <p14:tracePt t="51360" x="3194050" y="2413000"/>
          <p14:tracePt t="51371" x="3206750" y="2413000"/>
          <p14:tracePt t="51384" x="3219450" y="2406650"/>
          <p14:tracePt t="51398" x="3232150" y="2393950"/>
          <p14:tracePt t="51411" x="3244850" y="2362200"/>
          <p14:tracePt t="51424" x="3244850" y="2336800"/>
          <p14:tracePt t="51438" x="3257550" y="2317750"/>
          <p14:tracePt t="51452" x="3257550" y="2266950"/>
          <p14:tracePt t="51464" x="3257550" y="2222500"/>
          <p14:tracePt t="51477" x="3257550" y="2203450"/>
          <p14:tracePt t="51491" x="3257550" y="2152650"/>
          <p14:tracePt t="51504" x="3244850" y="2114550"/>
          <p14:tracePt t="51518" x="3232150" y="2095500"/>
          <p14:tracePt t="51532" x="3225800" y="2057400"/>
          <p14:tracePt t="51545" x="3219450" y="2038350"/>
          <p14:tracePt t="51558" x="3213100" y="2025650"/>
          <p14:tracePt t="51571" x="3200400" y="2012950"/>
          <p14:tracePt t="51584" x="3187700" y="1987550"/>
          <p14:tracePt t="51598" x="3181350" y="1987550"/>
          <p14:tracePt t="51600" x="3175000" y="1974850"/>
          <p14:tracePt t="51611" x="3168650" y="1974850"/>
          <p14:tracePt t="51624" x="3162300" y="1968500"/>
          <p14:tracePt t="51640" x="3149600" y="1962150"/>
          <p14:tracePt t="51651" x="3143250" y="1962150"/>
          <p14:tracePt t="51664" x="3124200" y="1955800"/>
          <p14:tracePt t="51678" x="3117850" y="1955800"/>
          <p14:tracePt t="51691" x="3098800" y="1955800"/>
          <p14:tracePt t="51704" x="3073400" y="1955800"/>
          <p14:tracePt t="51717" x="3054350" y="1955800"/>
          <p14:tracePt t="51731" x="3041650" y="1962150"/>
          <p14:tracePt t="51744" x="3028950" y="1987550"/>
          <p14:tracePt t="51758" x="3028950" y="2000250"/>
          <p14:tracePt t="51771" x="3028950" y="2032000"/>
          <p14:tracePt t="51784" x="3028950" y="2057400"/>
          <p14:tracePt t="51785" x="0" y="0"/>
        </p14:tracePtLst>
        <p14:tracePtLst>
          <p14:tracePt t="55791" x="4165600" y="2133600"/>
          <p14:tracePt t="55807" x="4165600" y="2127250"/>
          <p14:tracePt t="55815" x="4165600" y="2120900"/>
          <p14:tracePt t="55838" x="4152900" y="2120900"/>
          <p14:tracePt t="55863" x="4146550" y="2120900"/>
          <p14:tracePt t="55888" x="4140200" y="2114550"/>
          <p14:tracePt t="55903" x="4133850" y="2114550"/>
          <p14:tracePt t="55911" x="4127500" y="2114550"/>
          <p14:tracePt t="55928" x="4121150" y="2114550"/>
          <p14:tracePt t="55937" x="4108450" y="2114550"/>
          <p14:tracePt t="55944" x="4095750" y="2101850"/>
          <p14:tracePt t="55957" x="4089400" y="2101850"/>
          <p14:tracePt t="55971" x="4051300" y="2095500"/>
          <p14:tracePt t="55985" x="4013200" y="2095500"/>
          <p14:tracePt t="55998" x="3981450" y="2095500"/>
          <p14:tracePt t="56011" x="3968750" y="2095500"/>
          <p14:tracePt t="56024" x="3949700" y="2095500"/>
          <p14:tracePt t="56037" x="3937000" y="2095500"/>
          <p14:tracePt t="56051" x="3886200" y="2095500"/>
          <p14:tracePt t="56064" x="3867150" y="2108200"/>
          <p14:tracePt t="56077" x="3860800" y="2120900"/>
          <p14:tracePt t="56079" x="3848100" y="2127250"/>
          <p14:tracePt t="56091" x="3835400" y="2139950"/>
          <p14:tracePt t="56104" x="3835400" y="2165350"/>
          <p14:tracePt t="56117" x="3822700" y="2178050"/>
          <p14:tracePt t="56131" x="3816350" y="2209800"/>
          <p14:tracePt t="56144" x="3797300" y="2241550"/>
          <p14:tracePt t="56157" x="3797300" y="2254250"/>
          <p14:tracePt t="56171" x="3797300" y="2279650"/>
          <p14:tracePt t="56184" x="3797300" y="2298700"/>
          <p14:tracePt t="56197" x="3797300" y="2311400"/>
          <p14:tracePt t="56211" x="3797300" y="2330450"/>
          <p14:tracePt t="56224" x="3797300" y="2343150"/>
          <p14:tracePt t="56237" x="3803650" y="2355850"/>
          <p14:tracePt t="56251" x="3816350" y="2374900"/>
          <p14:tracePt t="56265" x="3829050" y="2387600"/>
          <p14:tracePt t="56277" x="3841750" y="2400300"/>
          <p14:tracePt t="56279" x="3860800" y="2400300"/>
          <p14:tracePt t="56291" x="3873500" y="2419350"/>
          <p14:tracePt t="56304" x="3911600" y="2425700"/>
          <p14:tracePt t="56317" x="3917950" y="2425700"/>
          <p14:tracePt t="56331" x="3968750" y="2444750"/>
          <p14:tracePt t="56344" x="4000500" y="2451100"/>
          <p14:tracePt t="56358" x="4013200" y="2451100"/>
          <p14:tracePt t="56371" x="4064000" y="2451100"/>
          <p14:tracePt t="56376" x="4089400" y="2451100"/>
          <p14:tracePt t="56384" x="4108450" y="2451100"/>
          <p14:tracePt t="56398" x="4127500" y="2451100"/>
          <p14:tracePt t="56411" x="4159250" y="2451100"/>
          <p14:tracePt t="56424" x="4184650" y="2451100"/>
          <p14:tracePt t="56438" x="4203700" y="2451100"/>
          <p14:tracePt t="56440" x="4222750" y="2451100"/>
          <p14:tracePt t="56451" x="4241800" y="2444750"/>
          <p14:tracePt t="56465" x="4267200" y="2432050"/>
          <p14:tracePt t="56477" x="4279900" y="2413000"/>
          <p14:tracePt t="56491" x="4305300" y="2393950"/>
          <p14:tracePt t="56504" x="4330700" y="2368550"/>
          <p14:tracePt t="56517" x="4337050" y="2355850"/>
          <p14:tracePt t="56531" x="4356100" y="2324100"/>
          <p14:tracePt t="56544" x="4356100" y="2286000"/>
          <p14:tracePt t="56557" x="4356100" y="2273300"/>
          <p14:tracePt t="56571" x="4368800" y="2235200"/>
          <p14:tracePt t="56584" x="4368800" y="2209800"/>
          <p14:tracePt t="56597" x="4368800" y="2197100"/>
          <p14:tracePt t="56611" x="4368800" y="2165350"/>
          <p14:tracePt t="56624" x="4368800" y="2146300"/>
          <p14:tracePt t="56637" x="4368800" y="2139950"/>
          <p14:tracePt t="56651" x="4362450" y="2120900"/>
          <p14:tracePt t="56664" x="4356100" y="2101850"/>
          <p14:tracePt t="56678" x="4349750" y="2095500"/>
          <p14:tracePt t="56691" x="4337050" y="2076450"/>
          <p14:tracePt t="56704" x="4324350" y="2063750"/>
          <p14:tracePt t="56717" x="4298950" y="2051050"/>
          <p14:tracePt t="56731" x="4279900" y="2044700"/>
          <p14:tracePt t="56744" x="4235450" y="2025650"/>
          <p14:tracePt t="56758" x="4216400" y="2025650"/>
          <p14:tracePt t="56771" x="4184650" y="2019300"/>
          <p14:tracePt t="56784" x="4146550" y="2006600"/>
          <p14:tracePt t="56797" x="4140200" y="2006600"/>
          <p14:tracePt t="56812" x="4114800" y="2006600"/>
          <p14:tracePt t="56824" x="4089400" y="2006600"/>
          <p14:tracePt t="56837" x="4070350" y="2006600"/>
          <p14:tracePt t="56851" x="4051300" y="2006600"/>
          <p14:tracePt t="56864" x="4032250" y="2006600"/>
          <p14:tracePt t="56879" x="4025900" y="2012950"/>
          <p14:tracePt t="56895" x="4019550" y="2012950"/>
          <p14:tracePt t="56970" x="4019550" y="2019300"/>
          <p14:tracePt t="56983" x="0" y="0"/>
        </p14:tracePtLst>
        <p14:tracePtLst>
          <p14:tracePt t="57847" x="5289550" y="2063750"/>
          <p14:tracePt t="57855" x="5289550" y="2057400"/>
          <p14:tracePt t="57911" x="5283200" y="2057400"/>
          <p14:tracePt t="57952" x="5276850" y="2057400"/>
          <p14:tracePt t="57975" x="5270500" y="2057400"/>
          <p14:tracePt t="57984" x="5270500" y="2051050"/>
          <p14:tracePt t="57991" x="5264150" y="2051050"/>
          <p14:tracePt t="58001" x="5257800" y="2044700"/>
          <p14:tracePt t="58011" x="5245100" y="2044700"/>
          <p14:tracePt t="58024" x="5232400" y="2032000"/>
          <p14:tracePt t="58037" x="5213350" y="2025650"/>
          <p14:tracePt t="58051" x="5187950" y="2012950"/>
          <p14:tracePt t="58064" x="5156200" y="2006600"/>
          <p14:tracePt t="58078" x="5143500" y="2000250"/>
          <p14:tracePt t="58091" x="5099050" y="1987550"/>
          <p14:tracePt t="58104" x="5048250" y="1981200"/>
          <p14:tracePt t="58117" x="5010150" y="1974850"/>
          <p14:tracePt t="58131" x="4972050" y="1974850"/>
          <p14:tracePt t="58144" x="4940300" y="1974850"/>
          <p14:tracePt t="58158" x="4927600" y="1974850"/>
          <p14:tracePt t="58171" x="4902200" y="1974850"/>
          <p14:tracePt t="58184" x="4883150" y="1987550"/>
          <p14:tracePt t="58197" x="4870450" y="1993900"/>
          <p14:tracePt t="58210" x="4832350" y="2025650"/>
          <p14:tracePt t="58224" x="4819650" y="2063750"/>
          <p14:tracePt t="58237" x="4800600" y="2089150"/>
          <p14:tracePt t="58251" x="4794250" y="2114550"/>
          <p14:tracePt t="58265" x="4787900" y="2139950"/>
          <p14:tracePt t="58277" x="4787900" y="2152650"/>
          <p14:tracePt t="58291" x="4775200" y="2190750"/>
          <p14:tracePt t="58304" x="4768850" y="2209800"/>
          <p14:tracePt t="58317" x="4768850" y="2228850"/>
          <p14:tracePt t="58319" x="4768850" y="2241550"/>
          <p14:tracePt t="58331" x="4768850" y="2247900"/>
          <p14:tracePt t="58344" x="4768850" y="2273300"/>
          <p14:tracePt t="58358" x="4768850" y="2286000"/>
          <p14:tracePt t="58371" x="4768850" y="2298700"/>
          <p14:tracePt t="58384" x="4768850" y="2311400"/>
          <p14:tracePt t="58399" x="4768850" y="2317750"/>
          <p14:tracePt t="58416" x="4775200" y="2330450"/>
          <p14:tracePt t="58424" x="4781550" y="2330450"/>
          <p14:tracePt t="58438" x="4794250" y="2336800"/>
          <p14:tracePt t="58451" x="4819650" y="2343150"/>
          <p14:tracePt t="58464" x="4857750" y="2343150"/>
          <p14:tracePt t="58477" x="4883150" y="2343150"/>
          <p14:tracePt t="58491" x="4946650" y="2343150"/>
          <p14:tracePt t="58504" x="4978400" y="2343150"/>
          <p14:tracePt t="58517" x="4997450" y="2336800"/>
          <p14:tracePt t="58531" x="5010150" y="2330450"/>
          <p14:tracePt t="58544" x="5041900" y="2317750"/>
          <p14:tracePt t="58557" x="5054600" y="2298700"/>
          <p14:tracePt t="58571" x="5080000" y="2279650"/>
          <p14:tracePt t="58584" x="5099050" y="2266950"/>
          <p14:tracePt t="58597" x="5099050" y="2260600"/>
          <p14:tracePt t="58611" x="5111750" y="2241550"/>
          <p14:tracePt t="58624" x="5118100" y="2222500"/>
          <p14:tracePt t="58640" x="5124450" y="2216150"/>
          <p14:tracePt t="58656" x="5124450" y="2203450"/>
          <p14:tracePt t="58664" x="5130800" y="2197100"/>
          <p14:tracePt t="58677" x="5130800" y="2190750"/>
          <p14:tracePt t="58691" x="5137150" y="2184400"/>
          <p14:tracePt t="58704" x="5137150" y="2171700"/>
          <p14:tracePt t="58719" x="5137150" y="2159000"/>
          <p14:tracePt t="58731" x="5137150" y="2152650"/>
          <p14:tracePt t="58744" x="5137150" y="2139950"/>
          <p14:tracePt t="58757" x="5137150" y="2127250"/>
          <p14:tracePt t="58771" x="5137150" y="2114550"/>
          <p14:tracePt t="58784" x="5137150" y="2101850"/>
          <p14:tracePt t="58797" x="5137150" y="2095500"/>
          <p14:tracePt t="58811" x="5137150" y="2082800"/>
          <p14:tracePt t="58824" x="5137150" y="2070100"/>
          <p14:tracePt t="58851" x="5130800" y="2070100"/>
          <p14:tracePt t="58897" x="0" y="0"/>
        </p14:tracePtLst>
        <p14:tracePtLst>
          <p14:tracePt t="63591" x="4775200" y="990600"/>
          <p14:tracePt t="63689" x="4781550" y="990600"/>
          <p14:tracePt t="63695" x="4800600" y="990600"/>
          <p14:tracePt t="63704" x="4832350" y="990600"/>
          <p14:tracePt t="63718" x="4876800" y="990600"/>
          <p14:tracePt t="63730" x="4953000" y="990600"/>
          <p14:tracePt t="63744" x="5048250" y="990600"/>
          <p14:tracePt t="63757" x="5092700" y="990600"/>
          <p14:tracePt t="63770" x="5130800" y="984250"/>
          <p14:tracePt t="63784" x="5168900" y="971550"/>
          <p14:tracePt t="63797" x="5187950" y="965200"/>
          <p14:tracePt t="63811" x="5213350" y="946150"/>
          <p14:tracePt t="63824" x="5238750" y="927100"/>
          <p14:tracePt t="63837" x="5251450" y="914400"/>
          <p14:tracePt t="63851" x="5276850" y="895350"/>
          <p14:tracePt t="63864" x="5295900" y="876300"/>
          <p14:tracePt t="63877" x="5302250" y="869950"/>
          <p14:tracePt t="63891" x="5308600" y="844550"/>
          <p14:tracePt t="63904" x="5314950" y="831850"/>
          <p14:tracePt t="63917" x="5314950" y="825500"/>
          <p14:tracePt t="63930" x="5314950" y="806450"/>
          <p14:tracePt t="63944" x="5314950" y="781050"/>
          <p14:tracePt t="63957" x="5314950" y="768350"/>
          <p14:tracePt t="63971" x="5314950" y="749300"/>
          <p14:tracePt t="63986" x="5314950" y="730250"/>
          <p14:tracePt t="64010" x="5308600" y="711200"/>
          <p14:tracePt t="64024" x="5295900" y="704850"/>
          <p14:tracePt t="64037" x="5295900" y="698500"/>
          <p14:tracePt t="64050" x="5283200" y="698500"/>
          <p14:tracePt t="64064" x="5270500" y="685800"/>
          <p14:tracePt t="64077" x="5264150" y="679450"/>
          <p14:tracePt t="64091" x="5238750" y="673100"/>
          <p14:tracePt t="64104" x="5213350" y="660400"/>
          <p14:tracePt t="64118" x="5207000" y="660400"/>
          <p14:tracePt t="64120" x="5194300" y="660400"/>
          <p14:tracePt t="64131" x="5187950" y="660400"/>
          <p14:tracePt t="64144" x="5149850" y="654050"/>
          <p14:tracePt t="64159" x="5130800" y="654050"/>
          <p14:tracePt t="64160" x="5118100" y="654050"/>
          <p14:tracePt t="64170" x="5099050" y="654050"/>
          <p14:tracePt t="64184" x="5067300" y="654050"/>
          <p14:tracePt t="64197" x="5054600" y="654050"/>
          <p14:tracePt t="64210" x="5029200" y="654050"/>
          <p14:tracePt t="64224" x="5022850" y="654050"/>
          <p14:tracePt t="64237" x="5010150" y="654050"/>
          <p14:tracePt t="64250" x="5003800" y="654050"/>
          <p14:tracePt t="64264" x="4984750" y="654050"/>
          <p14:tracePt t="64279" x="4959350" y="654050"/>
          <p14:tracePt t="64290" x="4946650" y="654050"/>
          <p14:tracePt t="64304" x="4914900" y="654050"/>
          <p14:tracePt t="64317" x="4895850" y="654050"/>
          <p14:tracePt t="64330" x="4870450" y="654050"/>
          <p14:tracePt t="64344" x="4851400" y="654050"/>
          <p14:tracePt t="64358" x="4838700" y="654050"/>
          <p14:tracePt t="64370" x="4813300" y="654050"/>
          <p14:tracePt t="64384" x="4787900" y="654050"/>
          <p14:tracePt t="64397" x="4762500" y="654050"/>
          <p14:tracePt t="64411" x="4730750" y="666750"/>
          <p14:tracePt t="64424" x="4705350" y="685800"/>
          <p14:tracePt t="64437" x="4692650" y="692150"/>
          <p14:tracePt t="64451" x="4667250" y="717550"/>
          <p14:tracePt t="64464" x="4648200" y="736600"/>
          <p14:tracePt t="64477" x="4648200" y="749300"/>
          <p14:tracePt t="64479" x="4641850" y="755650"/>
          <p14:tracePt t="64491" x="4641850" y="762000"/>
          <p14:tracePt t="64504" x="4641850" y="787400"/>
          <p14:tracePt t="64517" x="4641850" y="793750"/>
          <p14:tracePt t="64531" x="4641850" y="825500"/>
          <p14:tracePt t="64544" x="4641850" y="850900"/>
          <p14:tracePt t="64557" x="4641850" y="863600"/>
          <p14:tracePt t="64570" x="4648200" y="882650"/>
          <p14:tracePt t="64584" x="4667250" y="895350"/>
          <p14:tracePt t="64597" x="4673600" y="901700"/>
          <p14:tracePt t="64611" x="4686300" y="920750"/>
          <p14:tracePt t="64624" x="4705350" y="933450"/>
          <p14:tracePt t="64637" x="4724400" y="939800"/>
          <p14:tracePt t="64650" x="4756150" y="952500"/>
          <p14:tracePt t="64664" x="4813300" y="965200"/>
          <p14:tracePt t="64677" x="4845050" y="965200"/>
          <p14:tracePt t="64690" x="4927600" y="971550"/>
          <p14:tracePt t="64704" x="5010150" y="977900"/>
          <p14:tracePt t="64718" x="5054600" y="977900"/>
          <p14:tracePt t="64719" x="5099050" y="977900"/>
          <p14:tracePt t="64730" x="5124450" y="977900"/>
          <p14:tracePt t="64744" x="5162550" y="977900"/>
          <p14:tracePt t="64757" x="5181600" y="977900"/>
          <p14:tracePt t="64771" x="5207000" y="958850"/>
          <p14:tracePt t="64784" x="5245100" y="939800"/>
          <p14:tracePt t="64797" x="5264150" y="920750"/>
          <p14:tracePt t="64811" x="5289550" y="901700"/>
          <p14:tracePt t="64824" x="5321300" y="876300"/>
          <p14:tracePt t="64837" x="5334000" y="863600"/>
          <p14:tracePt t="64851" x="5346700" y="844550"/>
          <p14:tracePt t="64864" x="5365750" y="812800"/>
          <p14:tracePt t="64877" x="5365750" y="800100"/>
          <p14:tracePt t="64891" x="5372100" y="774700"/>
          <p14:tracePt t="64906" x="5378450" y="742950"/>
          <p14:tracePt t="64917" x="5378450" y="730250"/>
          <p14:tracePt t="64930" x="5378450" y="711200"/>
          <p14:tracePt t="64944" x="5378450" y="685800"/>
          <p14:tracePt t="64957" x="5372100" y="685800"/>
          <p14:tracePt t="64972" x="5353050" y="654050"/>
          <p14:tracePt t="64985" x="5346700" y="641350"/>
          <p14:tracePt t="64998" x="5327650" y="628650"/>
          <p14:tracePt t="65010" x="5321300" y="615950"/>
          <p14:tracePt t="65024" x="5302250" y="603250"/>
          <p14:tracePt t="65037" x="5289550" y="584200"/>
          <p14:tracePt t="65050" x="5264150" y="577850"/>
          <p14:tracePt t="65064" x="5232400" y="565150"/>
          <p14:tracePt t="65077" x="5213350" y="565150"/>
          <p14:tracePt t="65090" x="5175250" y="558800"/>
          <p14:tracePt t="65104" x="5118100" y="558800"/>
          <p14:tracePt t="65117" x="5086350" y="558800"/>
          <p14:tracePt t="65130" x="5029200" y="558800"/>
          <p14:tracePt t="65144" x="4965700" y="558800"/>
          <p14:tracePt t="65157" x="4940300" y="558800"/>
          <p14:tracePt t="65171" x="4895850" y="558800"/>
          <p14:tracePt t="65184" x="4851400" y="558800"/>
          <p14:tracePt t="65197" x="4819650" y="565150"/>
          <p14:tracePt t="65210" x="4794250" y="565150"/>
          <p14:tracePt t="65224" x="4762500" y="577850"/>
          <p14:tracePt t="65237" x="4749800" y="584200"/>
          <p14:tracePt t="65250" x="4730750" y="596900"/>
          <p14:tracePt t="65265" x="4705350" y="615950"/>
          <p14:tracePt t="65277" x="4705350" y="622300"/>
          <p14:tracePt t="65290" x="4692650" y="654050"/>
          <p14:tracePt t="65304" x="4679950" y="679450"/>
          <p14:tracePt t="65317" x="4679950" y="685800"/>
          <p14:tracePt t="65330" x="4679950" y="723900"/>
          <p14:tracePt t="65344" x="4673600" y="755650"/>
          <p14:tracePt t="65358" x="4673600" y="774700"/>
          <p14:tracePt t="65370" x="4673600" y="812800"/>
          <p14:tracePt t="65384" x="4673600" y="844550"/>
          <p14:tracePt t="65397" x="4679950" y="857250"/>
          <p14:tracePt t="65411" x="4686300" y="889000"/>
          <p14:tracePt t="65424" x="4705350" y="914400"/>
          <p14:tracePt t="65438" x="4711700" y="914400"/>
          <p14:tracePt t="65438" x="4711700" y="920750"/>
          <p14:tracePt t="65450" x="4730750" y="933450"/>
          <p14:tracePt t="65464" x="4743450" y="946150"/>
          <p14:tracePt t="65477" x="4768850" y="958850"/>
          <p14:tracePt t="65490" x="4819650" y="958850"/>
          <p14:tracePt t="65504" x="4914900" y="958850"/>
          <p14:tracePt t="65518" x="4959350" y="958850"/>
          <p14:tracePt t="65531" x="5073650" y="958850"/>
          <p14:tracePt t="65544" x="5187950" y="958850"/>
          <p14:tracePt t="65557" x="5219700" y="958850"/>
          <p14:tracePt t="65570" x="5289550" y="958850"/>
          <p14:tracePt t="65584" x="5346700" y="958850"/>
          <p14:tracePt t="65597" x="5359400" y="952500"/>
          <p14:tracePt t="65611" x="5397500" y="933450"/>
          <p14:tracePt t="65624" x="5429250" y="914400"/>
          <p14:tracePt t="65637" x="5441950" y="901700"/>
          <p14:tracePt t="65650" x="5454650" y="882650"/>
          <p14:tracePt t="65664" x="5467350" y="863600"/>
          <p14:tracePt t="65677" x="5473700" y="857250"/>
          <p14:tracePt t="65690" x="5480050" y="825500"/>
          <p14:tracePt t="65704" x="5480050" y="793750"/>
          <p14:tracePt t="65717" x="5480050" y="781050"/>
          <p14:tracePt t="65730" x="5480050" y="762000"/>
          <p14:tracePt t="65744" x="5480050" y="736600"/>
          <p14:tracePt t="65757" x="5480050" y="730250"/>
          <p14:tracePt t="65770" x="5480050" y="711200"/>
          <p14:tracePt t="65784" x="5480050" y="698500"/>
          <p14:tracePt t="65797" x="5480050" y="692150"/>
          <p14:tracePt t="65811" x="5461000" y="666750"/>
          <p14:tracePt t="65824" x="5422900" y="647700"/>
          <p14:tracePt t="65837" x="5397500" y="641350"/>
          <p14:tracePt t="65850" x="5359400" y="628650"/>
          <p14:tracePt t="65864" x="5308600" y="615950"/>
          <p14:tracePt t="65877" x="5276850" y="609600"/>
          <p14:tracePt t="65891" x="5207000" y="609600"/>
          <p14:tracePt t="65904" x="5118100" y="609600"/>
          <p14:tracePt t="65917" x="5086350" y="609600"/>
          <p14:tracePt t="65931" x="5022850" y="609600"/>
          <p14:tracePt t="65944" x="5003800" y="609600"/>
          <p14:tracePt t="65957" x="4991100" y="609600"/>
          <p14:tracePt t="65970" x="4965700" y="609600"/>
          <p14:tracePt t="65984" x="4946650" y="609600"/>
          <p14:tracePt t="65997" x="4940300" y="609600"/>
          <p14:tracePt t="66010" x="4940300" y="615950"/>
          <p14:tracePt t="66031" x="0" y="0"/>
        </p14:tracePtLst>
        <p14:tracePtLst>
          <p14:tracePt t="71639" x="4984750" y="1898650"/>
          <p14:tracePt t="71647" x="4972050" y="1892300"/>
          <p14:tracePt t="71657" x="4965700" y="1892300"/>
          <p14:tracePt t="71663" x="4959350" y="1892300"/>
          <p14:tracePt t="71677" x="4953000" y="1892300"/>
          <p14:tracePt t="71690" x="4927600" y="1885950"/>
          <p14:tracePt t="71704" x="4889500" y="1879600"/>
          <p14:tracePt t="71717" x="4864100" y="1879600"/>
          <p14:tracePt t="71719" x="4845050" y="1866900"/>
          <p14:tracePt t="71730" x="4813300" y="1866900"/>
          <p14:tracePt t="71743" x="4743450" y="1866900"/>
          <p14:tracePt t="71757" x="4705350" y="1866900"/>
          <p14:tracePt t="71770" x="4648200" y="1866900"/>
          <p14:tracePt t="71784" x="4584700" y="1866900"/>
          <p14:tracePt t="71797" x="4559300" y="1866900"/>
          <p14:tracePt t="71811" x="4489450" y="1866900"/>
          <p14:tracePt t="71824" x="4432300" y="1866900"/>
          <p14:tracePt t="71837" x="4413250" y="1866900"/>
          <p14:tracePt t="71850" x="4356100" y="1866900"/>
          <p14:tracePt t="71863" x="4318000" y="1873250"/>
          <p14:tracePt t="71877" x="4273550" y="1879600"/>
          <p14:tracePt t="71891" x="4210050" y="1892300"/>
          <p14:tracePt t="71905" x="4140200" y="1898650"/>
          <p14:tracePt t="71917" x="4095750" y="1905000"/>
          <p14:tracePt t="71930" x="4025900" y="1911350"/>
          <p14:tracePt t="71943" x="3975100" y="1924050"/>
          <p14:tracePt t="71957" x="3937000" y="1924050"/>
          <p14:tracePt t="71970" x="3867150" y="1924050"/>
          <p14:tracePt t="71984" x="3829050" y="1924050"/>
          <p14:tracePt t="71998" x="3803650" y="1924050"/>
          <p14:tracePt t="72000" x="3784600" y="1924050"/>
          <p14:tracePt t="72010" x="3765550" y="1924050"/>
          <p14:tracePt t="72024" x="3727450" y="1936750"/>
          <p14:tracePt t="72037" x="3702050" y="1949450"/>
          <p14:tracePt t="72051" x="3657600" y="1955800"/>
          <p14:tracePt t="72064" x="3606800" y="1974850"/>
          <p14:tracePt t="72077" x="3587750" y="1981200"/>
          <p14:tracePt t="72090" x="3549650" y="1987550"/>
          <p14:tracePt t="72103" x="3498850" y="2012950"/>
          <p14:tracePt t="72117" x="3460750" y="2032000"/>
          <p14:tracePt t="72130" x="3422650" y="2044700"/>
          <p14:tracePt t="72143" x="3384550" y="2070100"/>
          <p14:tracePt t="72157" x="3365500" y="2070100"/>
          <p14:tracePt t="72159" x="3340100" y="2082800"/>
          <p14:tracePt t="72170" x="3321050" y="2089150"/>
          <p14:tracePt t="72184" x="3289300" y="2108200"/>
          <p14:tracePt t="72197" x="3276600" y="2114550"/>
          <p14:tracePt t="72210" x="3244850" y="2127250"/>
          <p14:tracePt t="72224" x="3213100" y="2146300"/>
          <p14:tracePt t="72237" x="3206750" y="2146300"/>
          <p14:tracePt t="72250" x="3175000" y="2165350"/>
          <p14:tracePt t="72264" x="3162300" y="2178050"/>
          <p14:tracePt t="72278" x="3155950" y="2190750"/>
          <p14:tracePt t="72290" x="3130550" y="2209800"/>
          <p14:tracePt t="72304" x="3117850" y="2247900"/>
          <p14:tracePt t="72317" x="3117850" y="2266950"/>
          <p14:tracePt t="72330" x="3092450" y="2298700"/>
          <p14:tracePt t="72343" x="3079750" y="2343150"/>
          <p14:tracePt t="72357" x="3073400" y="2368550"/>
          <p14:tracePt t="72370" x="3073400" y="2406650"/>
          <p14:tracePt t="72384" x="3073400" y="2470150"/>
          <p14:tracePt t="72397" x="3073400" y="2495550"/>
          <p14:tracePt t="72410" x="3073400" y="2540000"/>
          <p14:tracePt t="72423" x="3092450" y="2597150"/>
          <p14:tracePt t="72439" x="3105150" y="2641600"/>
          <p14:tracePt t="72450" x="3111500" y="2660650"/>
          <p14:tracePt t="72463" x="3124200" y="2698750"/>
          <p14:tracePt t="72477" x="3136900" y="2717800"/>
          <p14:tracePt t="72490" x="3162300" y="2755900"/>
          <p14:tracePt t="72503" x="3206750" y="2806700"/>
          <p14:tracePt t="72517" x="3219450" y="2819400"/>
          <p14:tracePt t="72519" x="3238500" y="2844800"/>
          <p14:tracePt t="72531" x="3263900" y="2863850"/>
          <p14:tracePt t="72544" x="3302000" y="2895600"/>
          <p14:tracePt t="72557" x="3321050" y="2908300"/>
          <p14:tracePt t="72570" x="3371850" y="2933700"/>
          <p14:tracePt t="72583" x="3454400" y="2965450"/>
          <p14:tracePt t="72597" x="3505200" y="2978150"/>
          <p14:tracePt t="72611" x="3606800" y="3003550"/>
          <p14:tracePt t="72624" x="3721100" y="3016250"/>
          <p14:tracePt t="72637" x="3771900" y="3028950"/>
          <p14:tracePt t="72650" x="3860800" y="3041650"/>
          <p14:tracePt t="72664" x="3962400" y="3041650"/>
          <p14:tracePt t="72677" x="4013200" y="3041650"/>
          <p14:tracePt t="72690" x="4127500" y="3041650"/>
          <p14:tracePt t="72703" x="4241800" y="3041650"/>
          <p14:tracePt t="72717" x="4305300" y="3041650"/>
          <p14:tracePt t="72720" x="4356100" y="3041650"/>
          <p14:tracePt t="72730" x="4413250" y="3035300"/>
          <p14:tracePt t="72744" x="4476750" y="3028950"/>
          <p14:tracePt t="72757" x="4502150" y="3016250"/>
          <p14:tracePt t="72770" x="4572000" y="2990850"/>
          <p14:tracePt t="72783" x="4610100" y="2978150"/>
          <p14:tracePt t="72797" x="4635500" y="2971800"/>
          <p14:tracePt t="72811" x="4692650" y="2959100"/>
          <p14:tracePt t="72823" x="4749800" y="2940050"/>
          <p14:tracePt t="72837" x="4768850" y="2933700"/>
          <p14:tracePt t="72850" x="4819650" y="2914650"/>
          <p14:tracePt t="72863" x="4857750" y="2908300"/>
          <p14:tracePt t="72877" x="4895850" y="2895600"/>
          <p14:tracePt t="72890" x="4933950" y="2882900"/>
          <p14:tracePt t="72904" x="4997450" y="2876550"/>
          <p14:tracePt t="72917" x="5035550" y="2857500"/>
          <p14:tracePt t="72919" x="5054600" y="2857500"/>
          <p14:tracePt t="72930" x="5105400" y="2838450"/>
          <p14:tracePt t="72943" x="5156200" y="2825750"/>
          <p14:tracePt t="72957" x="5181600" y="2819400"/>
          <p14:tracePt t="72970" x="5219700" y="2800350"/>
          <p14:tracePt t="72984" x="5270500" y="2768600"/>
          <p14:tracePt t="72997" x="5283200" y="2755900"/>
          <p14:tracePt t="73010" x="5308600" y="2743200"/>
          <p14:tracePt t="73023" x="5334000" y="2717800"/>
          <p14:tracePt t="73037" x="5346700" y="2705100"/>
          <p14:tracePt t="73050" x="5378450" y="2679700"/>
          <p14:tracePt t="73063" x="5403850" y="2654300"/>
          <p14:tracePt t="73078" x="5422900" y="2628900"/>
          <p14:tracePt t="73090" x="5429250" y="2616200"/>
          <p14:tracePt t="73103" x="5448300" y="2578100"/>
          <p14:tracePt t="73117" x="5461000" y="2559050"/>
          <p14:tracePt t="73130" x="5473700" y="2527300"/>
          <p14:tracePt t="73143" x="5486400" y="2482850"/>
          <p14:tracePt t="73157" x="5492750" y="2470150"/>
          <p14:tracePt t="73170" x="5492750" y="2444750"/>
          <p14:tracePt t="73183" x="5499100" y="2419350"/>
          <p14:tracePt t="73197" x="5499100" y="2400300"/>
          <p14:tracePt t="73210" x="5499100" y="2368550"/>
          <p14:tracePt t="73224" x="5499100" y="2343150"/>
          <p14:tracePt t="73237" x="5499100" y="2324100"/>
          <p14:tracePt t="73250" x="5499100" y="2286000"/>
          <p14:tracePt t="73264" x="5486400" y="2254250"/>
          <p14:tracePt t="73277" x="5486400" y="2235200"/>
          <p14:tracePt t="73290" x="5467350" y="2203450"/>
          <p14:tracePt t="73303" x="5467350" y="2184400"/>
          <p14:tracePt t="73317" x="5461000" y="2171700"/>
          <p14:tracePt t="73330" x="5448300" y="2133600"/>
          <p14:tracePt t="73343" x="5435600" y="2114550"/>
          <p14:tracePt t="73357" x="5429250" y="2095500"/>
          <p14:tracePt t="73370" x="5416550" y="2076450"/>
          <p14:tracePt t="73383" x="5410200" y="2063750"/>
          <p14:tracePt t="73397" x="5397500" y="2051050"/>
          <p14:tracePt t="73411" x="5391150" y="2038350"/>
          <p14:tracePt t="73424" x="5391150" y="2025650"/>
          <p14:tracePt t="73440" x="5378450" y="2012950"/>
          <p14:tracePt t="73455" x="5365750" y="2000250"/>
          <p14:tracePt t="73463" x="5365750" y="1987550"/>
          <p14:tracePt t="73477" x="5359400" y="1987550"/>
          <p14:tracePt t="73490" x="5340350" y="1968500"/>
          <p14:tracePt t="73503" x="5321300" y="1962150"/>
          <p14:tracePt t="73517" x="5314950" y="1962150"/>
          <p14:tracePt t="73531" x="5283200" y="1955800"/>
          <p14:tracePt t="73543" x="5270500" y="1955800"/>
          <p14:tracePt t="73557" x="5245100" y="1943100"/>
          <p14:tracePt t="73570" x="5219700" y="1943100"/>
          <p14:tracePt t="73584" x="5194300" y="1936750"/>
          <p14:tracePt t="73597" x="5168900" y="1936750"/>
          <p14:tracePt t="73611" x="5130800" y="1936750"/>
          <p14:tracePt t="73624" x="5092700" y="1930400"/>
          <p14:tracePt t="73637" x="5073650" y="1930400"/>
          <p14:tracePt t="73650" x="5003800" y="1930400"/>
          <p14:tracePt t="73663" x="4953000" y="1930400"/>
          <p14:tracePt t="73677" x="4933950" y="1930400"/>
          <p14:tracePt t="73690" x="4889500" y="1930400"/>
          <p14:tracePt t="73704" x="4838700" y="1930400"/>
          <p14:tracePt t="73719" x="4794250" y="1930400"/>
          <p14:tracePt t="73730" x="4768850" y="1930400"/>
          <p14:tracePt t="73743" x="4705350" y="1930400"/>
          <p14:tracePt t="73757" x="4679950" y="1930400"/>
          <p14:tracePt t="73770" x="4616450" y="1930400"/>
          <p14:tracePt t="73783" x="4540250" y="1930400"/>
          <p14:tracePt t="73797" x="4489450" y="1930400"/>
          <p14:tracePt t="73811" x="4432300" y="1930400"/>
          <p14:tracePt t="73823" x="4349750" y="1930400"/>
          <p14:tracePt t="73837" x="4305300" y="1943100"/>
          <p14:tracePt t="73850" x="4222750" y="1955800"/>
          <p14:tracePt t="73863" x="4152900" y="1962150"/>
          <p14:tracePt t="73877" x="4108450" y="1968500"/>
          <p14:tracePt t="73891" x="4044950" y="1974850"/>
          <p14:tracePt t="73904" x="3975100" y="1974850"/>
          <p14:tracePt t="73917" x="3937000" y="1974850"/>
          <p14:tracePt t="73930" x="3860800" y="1974850"/>
          <p14:tracePt t="73943" x="3797300" y="1981200"/>
          <p14:tracePt t="73957" x="3765550" y="1981200"/>
          <p14:tracePt t="73970" x="3714750" y="1981200"/>
          <p14:tracePt t="73983" x="3663950" y="1981200"/>
          <p14:tracePt t="73997" x="3632200" y="1981200"/>
          <p14:tracePt t="74010" x="3581400" y="1981200"/>
          <p14:tracePt t="74023" x="3536950" y="1981200"/>
          <p14:tracePt t="74037" x="3511550" y="1981200"/>
          <p14:tracePt t="74050" x="3454400" y="1993900"/>
          <p14:tracePt t="74064" x="3429000" y="2000250"/>
          <p14:tracePt t="74077" x="3422650" y="2000250"/>
          <p14:tracePt t="74090" x="3397250" y="2006600"/>
          <p14:tracePt t="74103" x="3365500" y="2012950"/>
          <p14:tracePt t="74117" x="3352800" y="2019300"/>
          <p14:tracePt t="74131" x="3327400" y="2025650"/>
          <p14:tracePt t="74143" x="3302000" y="2032000"/>
          <p14:tracePt t="74157" x="3289300" y="2032000"/>
          <p14:tracePt t="74170" x="3270250" y="2032000"/>
          <p14:tracePt t="74183" x="3251200" y="2032000"/>
          <p14:tracePt t="74197" x="3232150" y="2038350"/>
          <p14:tracePt t="74210" x="3219450" y="2044700"/>
          <p14:tracePt t="74223" x="3200400" y="2044700"/>
          <p14:tracePt t="74237" x="3187700" y="2044700"/>
          <p14:tracePt t="74250" x="3162300" y="2044700"/>
          <p14:tracePt t="74264" x="3130550" y="2051050"/>
          <p14:tracePt t="74277" x="3124200" y="2051050"/>
          <p14:tracePt t="74290" x="3111500" y="2057400"/>
          <p14:tracePt t="74303" x="3098800" y="2063750"/>
          <p14:tracePt t="74335" x="3092450" y="2070100"/>
          <p14:tracePt t="74367" x="3079750" y="2070100"/>
          <p14:tracePt t="74392" x="3079750" y="2076450"/>
          <p14:tracePt t="74409" x="3073400" y="2082800"/>
          <p14:tracePt t="74423" x="3067050" y="2082800"/>
          <p14:tracePt t="74431" x="3060700" y="2089150"/>
          <p14:tracePt t="74447" x="3054350" y="2095500"/>
          <p14:tracePt t="74463" x="3041650" y="2101850"/>
          <p14:tracePt t="74471" x="3041650" y="2108200"/>
          <p14:tracePt t="74487" x="3035300" y="2114550"/>
          <p14:tracePt t="74503" x="3022600" y="2114550"/>
          <p14:tracePt t="74520" x="3022600" y="2120900"/>
          <p14:tracePt t="74527" x="3016250" y="2120900"/>
          <p14:tracePt t="74583" x="0" y="0"/>
        </p14:tracePtLst>
        <p14:tracePtLst>
          <p14:tracePt t="76303" x="3009900" y="2863850"/>
          <p14:tracePt t="76415" x="3009900" y="2857500"/>
          <p14:tracePt t="76423" x="3016250" y="2851150"/>
          <p14:tracePt t="76471" x="0" y="0"/>
        </p14:tracePtLst>
        <p14:tracePtLst>
          <p14:tracePt t="76874" x="3130550" y="2844800"/>
          <p14:tracePt t="77055" x="0" y="0"/>
        </p14:tracePtLst>
        <p14:tracePtLst>
          <p14:tracePt t="77400" x="3219450" y="2844800"/>
          <p14:tracePt t="77495" x="0" y="0"/>
        </p14:tracePtLst>
        <p14:tracePtLst>
          <p14:tracePt t="77865" x="3371850" y="2844800"/>
          <p14:tracePt t="77969" x="0" y="0"/>
        </p14:tracePtLst>
        <p14:tracePtLst>
          <p14:tracePt t="78264" x="3429000" y="2838450"/>
          <p14:tracePt t="78304" x="3435350" y="2838450"/>
          <p14:tracePt t="78313" x="3441700" y="2838450"/>
          <p14:tracePt t="78399" x="0" y="0"/>
        </p14:tracePtLst>
        <p14:tracePtLst>
          <p14:tracePt t="78735" x="3568700" y="2838450"/>
          <p14:tracePt t="78807" x="0" y="0"/>
        </p14:tracePtLst>
        <p14:tracePtLst>
          <p14:tracePt t="81615" x="3238500" y="2209800"/>
          <p14:tracePt t="81936" x="3238500" y="2203450"/>
          <p14:tracePt t="81943" x="3238500" y="2190750"/>
          <p14:tracePt t="81952" x="3238500" y="2171700"/>
          <p14:tracePt t="81959" x="3238500" y="2165350"/>
          <p14:tracePt t="81970" x="3238500" y="2146300"/>
          <p14:tracePt t="81983" x="3238500" y="2120900"/>
          <p14:tracePt t="81996" x="3238500" y="2108200"/>
          <p14:tracePt t="82010" x="3232150" y="2089150"/>
          <p14:tracePt t="82023" x="3225800" y="2076450"/>
          <p14:tracePt t="82037" x="3213100" y="2063750"/>
          <p14:tracePt t="82063" x="3213100" y="2057400"/>
          <p14:tracePt t="82071" x="3206750" y="2057400"/>
          <p14:tracePt t="82175" x="3200400" y="2057400"/>
          <p14:tracePt t="82183" x="3194050" y="2057400"/>
          <p14:tracePt t="82199" x="3187700" y="2057400"/>
          <p14:tracePt t="82207" x="3168650" y="2070100"/>
          <p14:tracePt t="82215" x="3168650" y="2089150"/>
          <p14:tracePt t="82223" x="3162300" y="2108200"/>
          <p14:tracePt t="82237" x="3149600" y="2114550"/>
          <p14:tracePt t="82250" x="3149600" y="2146300"/>
          <p14:tracePt t="82264" x="3143250" y="2171700"/>
          <p14:tracePt t="82276" x="3136900" y="2184400"/>
          <p14:tracePt t="82290" x="3136900" y="2216150"/>
          <p14:tracePt t="82303" x="3136900" y="2235200"/>
          <p14:tracePt t="82317" x="3136900" y="2247900"/>
          <p14:tracePt t="82330" x="3136900" y="2260600"/>
          <p14:tracePt t="82343" x="3136900" y="2279650"/>
          <p14:tracePt t="82370" x="3136900" y="2292350"/>
          <p14:tracePt t="82383" x="3136900" y="2305050"/>
          <p14:tracePt t="82504" x="3143250" y="2305050"/>
          <p14:tracePt t="82543" x="3149600" y="2305050"/>
          <p14:tracePt t="82544" x="0" y="0"/>
        </p14:tracePtLst>
        <p14:tracePtLst>
          <p14:tracePt t="83112" x="4114800" y="2139950"/>
          <p14:tracePt t="83127" x="4114800" y="2133600"/>
          <p14:tracePt t="83135" x="4114800" y="2120900"/>
          <p14:tracePt t="83151" x="4114800" y="2108200"/>
          <p14:tracePt t="83286" x="4108450" y="2120900"/>
          <p14:tracePt t="83296" x="4102100" y="2139950"/>
          <p14:tracePt t="83303" x="4095750" y="2152650"/>
          <p14:tracePt t="83316" x="4089400" y="2165350"/>
          <p14:tracePt t="83330" x="4083050" y="2184400"/>
          <p14:tracePt t="83343" x="4083050" y="2197100"/>
          <p14:tracePt t="83356" x="4083050" y="2209800"/>
          <p14:tracePt t="83359" x="4083050" y="2216150"/>
          <p14:tracePt t="83370" x="4083050" y="2228850"/>
          <p14:tracePt t="83383" x="4083050" y="2247900"/>
          <p14:tracePt t="83396" x="4083050" y="2254250"/>
          <p14:tracePt t="83410" x="4083050" y="2266950"/>
          <p14:tracePt t="83423" x="4089400" y="2279650"/>
          <p14:tracePt t="83437" x="4102100" y="2286000"/>
          <p14:tracePt t="83450" x="4121150" y="2286000"/>
          <p14:tracePt t="83463" x="4146550" y="2292350"/>
          <p14:tracePt t="83476" x="4159250" y="2292350"/>
          <p14:tracePt t="83490" x="4171950" y="2292350"/>
          <p14:tracePt t="83503" x="4191000" y="2279650"/>
          <p14:tracePt t="83517" x="4203700" y="2273300"/>
          <p14:tracePt t="83530" x="4210050" y="2247900"/>
          <p14:tracePt t="83543" x="4216400" y="2228850"/>
          <p14:tracePt t="83556" x="4216400" y="2216150"/>
          <p14:tracePt t="83570" x="4216400" y="2203450"/>
          <p14:tracePt t="83583" x="4216400" y="2190750"/>
          <p14:tracePt t="83596" x="4216400" y="2184400"/>
          <p14:tracePt t="83610" x="4216400" y="2171700"/>
          <p14:tracePt t="83623" x="4210050" y="2165350"/>
          <p14:tracePt t="83695" x="4203700" y="2165350"/>
          <p14:tracePt t="83712" x="4197350" y="2165350"/>
          <p14:tracePt t="83719" x="4191000" y="2165350"/>
          <p14:tracePt t="83727" x="4184650" y="2165350"/>
          <p14:tracePt t="83736" x="4178300" y="2165350"/>
          <p14:tracePt t="83743" x="4165600" y="2165350"/>
          <p14:tracePt t="83756" x="4159250" y="2165350"/>
          <p14:tracePt t="83770" x="4146550" y="2178050"/>
          <p14:tracePt t="83784" x="4146550" y="2190750"/>
          <p14:tracePt t="83784" x="0" y="0"/>
        </p14:tracePtLst>
        <p14:tracePtLst>
          <p14:tracePt t="84281" x="5124450" y="2114550"/>
          <p14:tracePt t="84286" x="5124450" y="2108200"/>
          <p14:tracePt t="84296" x="5124450" y="2095500"/>
          <p14:tracePt t="84305" x="5118100" y="2082800"/>
          <p14:tracePt t="84319" x="5105400" y="2070100"/>
          <p14:tracePt t="84335" x="5099050" y="2057400"/>
          <p14:tracePt t="84414" x="5086350" y="2057400"/>
          <p14:tracePt t="84423" x="5080000" y="2057400"/>
          <p14:tracePt t="84431" x="5067300" y="2070100"/>
          <p14:tracePt t="84439" x="5054600" y="2076450"/>
          <p14:tracePt t="84450" x="5048250" y="2089150"/>
          <p14:tracePt t="84463" x="5022850" y="2108200"/>
          <p14:tracePt t="84476" x="5016500" y="2120900"/>
          <p14:tracePt t="84490" x="5003800" y="2139950"/>
          <p14:tracePt t="84503" x="4991100" y="2152650"/>
          <p14:tracePt t="84517" x="4991100" y="2165350"/>
          <p14:tracePt t="84530" x="4984750" y="2184400"/>
          <p14:tracePt t="84543" x="4984750" y="2203450"/>
          <p14:tracePt t="84559" x="4984750" y="2209800"/>
          <p14:tracePt t="84570" x="4984750" y="2222500"/>
          <p14:tracePt t="84592" x="4984750" y="2228850"/>
          <p14:tracePt t="84599" x="4984750" y="2235200"/>
          <p14:tracePt t="84615" x="4984750" y="2241550"/>
          <p14:tracePt t="84623" x="4991100" y="2247900"/>
          <p14:tracePt t="84636" x="4997450" y="2254250"/>
          <p14:tracePt t="84650" x="5010150" y="2260600"/>
          <p14:tracePt t="84663" x="5048250" y="2260600"/>
          <p14:tracePt t="84676" x="5067300" y="2260600"/>
          <p14:tracePt t="84690" x="5118100" y="2260600"/>
          <p14:tracePt t="84704" x="5162550" y="2260600"/>
          <p14:tracePt t="84719" x="5181600" y="2260600"/>
          <p14:tracePt t="84730" x="5187950" y="2260600"/>
          <p14:tracePt t="84743" x="5207000" y="2247900"/>
          <p14:tracePt t="84756" x="5207000" y="2241550"/>
          <p14:tracePt t="84770" x="5207000" y="2216150"/>
          <p14:tracePt t="84785" x="5207000" y="2197100"/>
          <p14:tracePt t="84797" x="5207000" y="2184400"/>
          <p14:tracePt t="84811" x="5194300" y="2165350"/>
          <p14:tracePt t="84823" x="5181600" y="2139950"/>
          <p14:tracePt t="84836" x="5175250" y="2133600"/>
          <p14:tracePt t="84850" x="5143500" y="2120900"/>
          <p14:tracePt t="84863" x="5130800" y="2114550"/>
          <p14:tracePt t="84876" x="5118100" y="2108200"/>
          <p14:tracePt t="84890" x="5111750" y="2101850"/>
          <p14:tracePt t="84903" x="5099050" y="2101850"/>
          <p14:tracePt t="84917" x="5092700" y="2101850"/>
          <p14:tracePt t="84930" x="5080000" y="2101850"/>
          <p14:tracePt t="84943" x="5054600" y="2101850"/>
          <p14:tracePt t="84970" x="5048250" y="2101850"/>
          <p14:tracePt t="84983" x="5035550" y="2101850"/>
          <p14:tracePt t="84996" x="5029200" y="2108200"/>
          <p14:tracePt t="85010" x="5022850" y="2114550"/>
          <p14:tracePt t="85023" x="0" y="0"/>
        </p14:tracePtLst>
        <p14:tracePtLst>
          <p14:tracePt t="91120" x="3619500" y="1949450"/>
          <p14:tracePt t="91135" x="3613150" y="1949450"/>
          <p14:tracePt t="91151" x="3600450" y="1943100"/>
          <p14:tracePt t="91159" x="3587750" y="1936750"/>
          <p14:tracePt t="91175" x="3581400" y="1936750"/>
          <p14:tracePt t="91183" x="3562350" y="1930400"/>
          <p14:tracePt t="91191" x="3549650" y="1930400"/>
          <p14:tracePt t="91199" x="3530600" y="1930400"/>
          <p14:tracePt t="91209" x="3511550" y="1930400"/>
          <p14:tracePt t="91223" x="3454400" y="1930400"/>
          <p14:tracePt t="91236" x="3416300" y="1930400"/>
          <p14:tracePt t="91249" x="3352800" y="1930400"/>
          <p14:tracePt t="91264" x="3295650" y="1930400"/>
          <p14:tracePt t="91276" x="3257550" y="1930400"/>
          <p14:tracePt t="91290" x="3200400" y="1930400"/>
          <p14:tracePt t="91303" x="3149600" y="1930400"/>
          <p14:tracePt t="91316" x="3117850" y="1930400"/>
          <p14:tracePt t="91330" x="3041650" y="1968500"/>
          <p14:tracePt t="91343" x="2965450" y="2000250"/>
          <p14:tracePt t="91357" x="2933700" y="2019300"/>
          <p14:tracePt t="91369" x="2876550" y="2057400"/>
          <p14:tracePt t="91383" x="2838450" y="2095500"/>
          <p14:tracePt t="91396" x="2825750" y="2108200"/>
          <p14:tracePt t="91409" x="2800350" y="2146300"/>
          <p14:tracePt t="91423" x="2774950" y="2197100"/>
          <p14:tracePt t="91437" x="2768600" y="2216150"/>
          <p14:tracePt t="91449" x="2749550" y="2279650"/>
          <p14:tracePt t="91463" x="2736850" y="2336800"/>
          <p14:tracePt t="91476" x="2717800" y="2368550"/>
          <p14:tracePt t="91489" x="2711450" y="2419350"/>
          <p14:tracePt t="91503" x="2711450" y="2463800"/>
          <p14:tracePt t="91517" x="2711450" y="2482850"/>
          <p14:tracePt t="91530" x="2711450" y="2514600"/>
          <p14:tracePt t="91543" x="2711450" y="2552700"/>
          <p14:tracePt t="91556" x="2724150" y="2571750"/>
          <p14:tracePt t="91569" x="2749550" y="2622550"/>
          <p14:tracePt t="91583" x="2781300" y="2667000"/>
          <p14:tracePt t="91596" x="2787650" y="2673350"/>
          <p14:tracePt t="91610" x="2832100" y="2705100"/>
          <p14:tracePt t="91624" x="2882900" y="2730500"/>
          <p14:tracePt t="91636" x="2908300" y="2743200"/>
          <p14:tracePt t="91649" x="2978150" y="2762250"/>
          <p14:tracePt t="91663" x="3054350" y="2787650"/>
          <p14:tracePt t="91676" x="3092450" y="2794000"/>
          <p14:tracePt t="91689" x="3181350" y="2813050"/>
          <p14:tracePt t="91704" x="3276600" y="2825750"/>
          <p14:tracePt t="91717" x="3327400" y="2832100"/>
          <p14:tracePt t="91730" x="3429000" y="2844800"/>
          <p14:tracePt t="91743" x="3524250" y="2851150"/>
          <p14:tracePt t="91756" x="3568700" y="2851150"/>
          <p14:tracePt t="91769" x="3670300" y="2851150"/>
          <p14:tracePt t="91784" x="3771900" y="2851150"/>
          <p14:tracePt t="91796" x="3822700" y="2851150"/>
          <p14:tracePt t="91809" x="3917950" y="2851150"/>
          <p14:tracePt t="91823" x="4019550" y="2851150"/>
          <p14:tracePt t="91836" x="4070350" y="2851150"/>
          <p14:tracePt t="91849" x="4165600" y="2851150"/>
          <p14:tracePt t="91863" x="4273550" y="2851150"/>
          <p14:tracePt t="91876" x="4330700" y="2851150"/>
          <p14:tracePt t="91891" x="4438650" y="2844800"/>
          <p14:tracePt t="91903" x="4565650" y="2813050"/>
          <p14:tracePt t="91916" x="4610100" y="2800350"/>
          <p14:tracePt t="91929" x="4705350" y="2774950"/>
          <p14:tracePt t="91943" x="4806950" y="2736850"/>
          <p14:tracePt t="91958" x="4851400" y="2711450"/>
          <p14:tracePt t="91959" x="4889500" y="2698750"/>
          <p14:tracePt t="91969" x="4927600" y="2679700"/>
          <p14:tracePt t="91985" x="4991100" y="2641600"/>
          <p14:tracePt t="91996" x="5022850" y="2628900"/>
          <p14:tracePt t="92010" x="5073650" y="2584450"/>
          <p14:tracePt t="92024" x="5105400" y="2546350"/>
          <p14:tracePt t="92036" x="5124450" y="2533650"/>
          <p14:tracePt t="92049" x="5137150" y="2495550"/>
          <p14:tracePt t="92063" x="5156200" y="2457450"/>
          <p14:tracePt t="92077" x="5175250" y="2432050"/>
          <p14:tracePt t="92090" x="5207000" y="2393950"/>
          <p14:tracePt t="92103" x="5238750" y="2349500"/>
          <p14:tracePt t="92116" x="5251450" y="2330450"/>
          <p14:tracePt t="92129" x="5289550" y="2292350"/>
          <p14:tracePt t="92143" x="5327650" y="2247900"/>
          <p14:tracePt t="92157" x="5346700" y="2228850"/>
          <p14:tracePt t="92171" x="5378450" y="2197100"/>
          <p14:tracePt t="92183" x="5397500" y="2152650"/>
          <p14:tracePt t="92196" x="5416550" y="2133600"/>
          <p14:tracePt t="92210" x="5416550" y="2101850"/>
          <p14:tracePt t="92223" x="5416550" y="2070100"/>
          <p14:tracePt t="92237" x="5416550" y="2057400"/>
          <p14:tracePt t="92249" x="5416550" y="2032000"/>
          <p14:tracePt t="92263" x="5416550" y="2006600"/>
          <p14:tracePt t="92276" x="5416550" y="2000250"/>
          <p14:tracePt t="92289" x="5403850" y="1968500"/>
          <p14:tracePt t="92303" x="5391150" y="1955800"/>
          <p14:tracePt t="92316" x="5384800" y="1943100"/>
          <p14:tracePt t="92330" x="5365750" y="1924050"/>
          <p14:tracePt t="92343" x="5327650" y="1905000"/>
          <p14:tracePt t="92356" x="5302250" y="1885950"/>
          <p14:tracePt t="92369" x="5264150" y="1879600"/>
          <p14:tracePt t="92383" x="5207000" y="1866900"/>
          <p14:tracePt t="92396" x="5187950" y="1860550"/>
          <p14:tracePt t="92409" x="5137150" y="1860550"/>
          <p14:tracePt t="92423" x="5080000" y="1860550"/>
          <p14:tracePt t="92437" x="5054600" y="1860550"/>
          <p14:tracePt t="92449" x="4984750" y="1860550"/>
          <p14:tracePt t="92463" x="4921250" y="1860550"/>
          <p14:tracePt t="92476" x="4889500" y="1860550"/>
          <p14:tracePt t="92490" x="4857750" y="1860550"/>
          <p14:tracePt t="92503" x="4813300" y="1860550"/>
          <p14:tracePt t="92516" x="4800600" y="1860550"/>
          <p14:tracePt t="92530" x="4762500" y="1873250"/>
          <p14:tracePt t="92543" x="4724400" y="1879600"/>
          <p14:tracePt t="92556" x="4711700" y="1879600"/>
          <p14:tracePt t="92570" x="4679950" y="1879600"/>
          <p14:tracePt t="92584" x="4654550" y="1892300"/>
          <p14:tracePt t="92596" x="4648200" y="1892300"/>
          <p14:tracePt t="92609" x="4641850" y="1892300"/>
          <p14:tracePt t="92623" x="0" y="0"/>
        </p14:tracePtLst>
        <p14:tracePtLst>
          <p14:tracePt t="100128" x="374650" y="5403850"/>
          <p14:tracePt t="100144" x="368300" y="5410200"/>
          <p14:tracePt t="100303" x="374650" y="5410200"/>
          <p14:tracePt t="100311" x="400050" y="5416550"/>
          <p14:tracePt t="100319" x="425450" y="5422900"/>
          <p14:tracePt t="100330" x="450850" y="5422900"/>
          <p14:tracePt t="100342" x="495300" y="5422900"/>
          <p14:tracePt t="100356" x="514350" y="5422900"/>
          <p14:tracePt t="100369" x="558800" y="5422900"/>
          <p14:tracePt t="100382" x="590550" y="5422900"/>
          <p14:tracePt t="100396" x="609600" y="5422900"/>
          <p14:tracePt t="100409" x="647700" y="5422900"/>
          <p14:tracePt t="100422" x="692150" y="5429250"/>
          <p14:tracePt t="100436" x="711200" y="5429250"/>
          <p14:tracePt t="100449" x="762000" y="5429250"/>
          <p14:tracePt t="100462" x="812800" y="5429250"/>
          <p14:tracePt t="100476" x="838200" y="5435600"/>
          <p14:tracePt t="100489" x="895350" y="5441950"/>
          <p14:tracePt t="100502" x="958850" y="5461000"/>
          <p14:tracePt t="100517" x="984250" y="5461000"/>
          <p14:tracePt t="100519" x="1009650" y="5467350"/>
          <p14:tracePt t="100530" x="1035050" y="5467350"/>
          <p14:tracePt t="100542" x="1098550" y="5480050"/>
          <p14:tracePt t="100556" x="1130300" y="5480050"/>
          <p14:tracePt t="100569" x="1200150" y="5480050"/>
          <p14:tracePt t="100584" x="1250950" y="5486400"/>
          <p14:tracePt t="100596" x="1282700" y="5486400"/>
          <p14:tracePt t="100610" x="1333500" y="5486400"/>
          <p14:tracePt t="100623" x="1371600" y="5486400"/>
          <p14:tracePt t="100636" x="1384300" y="5486400"/>
          <p14:tracePt t="100649" x="1416050" y="5492750"/>
          <p14:tracePt t="100662" x="1460500" y="5505450"/>
          <p14:tracePt t="100676" x="1473200" y="5505450"/>
          <p14:tracePt t="100690" x="1511300" y="5511800"/>
          <p14:tracePt t="100704" x="1536700" y="5511800"/>
          <p14:tracePt t="100716" x="1549400" y="5518150"/>
          <p14:tracePt t="100729" x="1574800" y="5518150"/>
          <p14:tracePt t="100742" x="1593850" y="5524500"/>
          <p14:tracePt t="100756" x="1606550" y="5524500"/>
          <p14:tracePt t="100772" x="1619250" y="5530850"/>
          <p14:tracePt t="100783" x="1625600" y="5530850"/>
          <p14:tracePt t="100896" x="1606550" y="5530850"/>
          <p14:tracePt t="100904" x="1574800" y="5530850"/>
          <p14:tracePt t="100911" x="1524000" y="5530850"/>
          <p14:tracePt t="100919" x="1454150" y="5524500"/>
          <p14:tracePt t="100929" x="1377950" y="5499100"/>
          <p14:tracePt t="100943" x="1225550" y="5486400"/>
          <p14:tracePt t="100956" x="1149350" y="5486400"/>
          <p14:tracePt t="100969" x="1003300" y="5467350"/>
          <p14:tracePt t="100983" x="850900" y="5467350"/>
          <p14:tracePt t="100996" x="781050" y="5467350"/>
          <p14:tracePt t="101009" x="673100" y="5467350"/>
          <p14:tracePt t="101022" x="603250" y="5467350"/>
          <p14:tracePt t="101036" x="571500" y="5467350"/>
          <p14:tracePt t="101049" x="501650" y="5492750"/>
          <p14:tracePt t="101064" x="438150" y="5499100"/>
          <p14:tracePt t="101076" x="412750" y="5505450"/>
          <p14:tracePt t="101089" x="355600" y="5524500"/>
          <p14:tracePt t="101102" x="311150" y="5537200"/>
          <p14:tracePt t="101116" x="292100" y="5537200"/>
          <p14:tracePt t="101129" x="247650" y="5543550"/>
          <p14:tracePt t="101143" x="203200" y="5543550"/>
          <p14:tracePt t="101156" x="184150" y="5543550"/>
          <p14:tracePt t="101169" x="139700" y="5543550"/>
          <p14:tracePt t="101182" x="107950" y="5543550"/>
          <p14:tracePt t="101196" x="95250" y="5543550"/>
          <p14:tracePt t="101209" x="88900" y="5543550"/>
          <p14:tracePt t="101222" x="82550" y="5543550"/>
          <p14:tracePt t="101319" x="88900" y="5543550"/>
          <p14:tracePt t="101331" x="107950" y="5543550"/>
          <p14:tracePt t="101335" x="120650" y="5543550"/>
          <p14:tracePt t="101344" x="139700" y="5537200"/>
          <p14:tracePt t="101356" x="158750" y="5537200"/>
          <p14:tracePt t="101369" x="222250" y="5537200"/>
          <p14:tracePt t="101382" x="311150" y="5537200"/>
          <p14:tracePt t="101396" x="361950" y="5537200"/>
          <p14:tracePt t="101409" x="469900" y="5537200"/>
          <p14:tracePt t="101422" x="596900" y="5537200"/>
          <p14:tracePt t="101436" x="641350" y="5537200"/>
          <p14:tracePt t="101449" x="749300" y="5537200"/>
          <p14:tracePt t="101465" x="825500" y="5537200"/>
          <p14:tracePt t="101476" x="876300" y="5537200"/>
          <p14:tracePt t="101489" x="965200" y="5537200"/>
          <p14:tracePt t="101502" x="1035050" y="5537200"/>
          <p14:tracePt t="101516" x="1066800" y="5537200"/>
          <p14:tracePt t="101530" x="1149350" y="5537200"/>
          <p14:tracePt t="101543" x="1238250" y="5537200"/>
          <p14:tracePt t="101556" x="1270000" y="5537200"/>
          <p14:tracePt t="101569" x="1365250" y="5537200"/>
          <p14:tracePt t="101582" x="1447800" y="5537200"/>
          <p14:tracePt t="101596" x="1479550" y="5537200"/>
          <p14:tracePt t="101610" x="1511300" y="5537200"/>
          <p14:tracePt t="101623" x="1524000" y="5537200"/>
          <p14:tracePt t="101636" x="1536700" y="5537200"/>
          <p14:tracePt t="101649" x="1562100" y="5537200"/>
          <p14:tracePt t="101662" x="1574800" y="5537200"/>
          <p14:tracePt t="101676" x="1587500" y="5537200"/>
          <p14:tracePt t="101690" x="1593850" y="5537200"/>
          <p14:tracePt t="101704" x="1612900" y="5530850"/>
          <p14:tracePt t="101816" x="0" y="0"/>
        </p14:tracePtLst>
        <p14:tracePtLst>
          <p14:tracePt t="117935" x="3562350" y="2946400"/>
          <p14:tracePt t="117975" x="3562350" y="2952750"/>
          <p14:tracePt t="117991" x="3575050" y="2952750"/>
          <p14:tracePt t="118007" x="3587750" y="2952750"/>
          <p14:tracePt t="118016" x="3606800" y="2952750"/>
          <p14:tracePt t="118023" x="3632200" y="2952750"/>
          <p14:tracePt t="118035" x="3676650" y="2952750"/>
          <p14:tracePt t="118048" x="3810000" y="2952750"/>
          <p14:tracePt t="118064" x="4032250" y="2952750"/>
          <p14:tracePt t="118075" x="4146550" y="2946400"/>
          <p14:tracePt t="118088" x="4387850" y="2927350"/>
          <p14:tracePt t="118102" x="4489450" y="2921000"/>
          <p14:tracePt t="118115" x="4718050" y="2889250"/>
          <p14:tracePt t="118128" x="4883150" y="2857500"/>
          <p14:tracePt t="118143" x="5010150" y="2819400"/>
          <p14:tracePt t="118157" x="5067300" y="2794000"/>
          <p14:tracePt t="118168" x="5149850" y="2749550"/>
          <p14:tracePt t="118182" x="5181600" y="2730500"/>
          <p14:tracePt t="118195" x="5219700" y="2698750"/>
          <p14:tracePt t="118209" x="5264150" y="2635250"/>
          <p14:tracePt t="118222" x="5289550" y="2603500"/>
          <p14:tracePt t="118223" x="5308600" y="2571750"/>
          <p14:tracePt t="118236" x="5321300" y="2546350"/>
          <p14:tracePt t="118249" x="5340350" y="2470150"/>
          <p14:tracePt t="118262" x="5346700" y="2413000"/>
          <p14:tracePt t="118275" x="5353050" y="2374900"/>
          <p14:tracePt t="118288" x="5353050" y="2305050"/>
          <p14:tracePt t="118303" x="5353050" y="2235200"/>
          <p14:tracePt t="118316" x="5353050" y="2203450"/>
          <p14:tracePt t="118328" x="5353050" y="2127250"/>
          <p14:tracePt t="118342" x="5353050" y="2101850"/>
          <p14:tracePt t="118343" x="5340350" y="2070100"/>
          <p14:tracePt t="118355" x="5327650" y="2038350"/>
          <p14:tracePt t="118368" x="5270500" y="1968500"/>
          <p14:tracePt t="118382" x="5238750" y="1936750"/>
          <p14:tracePt t="118383" x="5200650" y="1911350"/>
          <p14:tracePt t="118395" x="5156200" y="1892300"/>
          <p14:tracePt t="118410" x="5054600" y="1860550"/>
          <p14:tracePt t="118422" x="4953000" y="1835150"/>
          <p14:tracePt t="118436" x="4883150" y="1828800"/>
          <p14:tracePt t="118448" x="4749800" y="1822450"/>
          <p14:tracePt t="118462" x="4660900" y="1822450"/>
          <p14:tracePt t="118475" x="4502150" y="1822450"/>
          <p14:tracePt t="118488" x="4343400" y="1822450"/>
          <p14:tracePt t="118502" x="4235450" y="1822450"/>
          <p14:tracePt t="118516" x="4064000" y="1847850"/>
          <p14:tracePt t="118531" x="3886200" y="1885950"/>
          <p14:tracePt t="118542" x="3797300" y="1911350"/>
          <p14:tracePt t="118543" x="3740150" y="1924050"/>
          <p14:tracePt t="118555" x="3676650" y="1930400"/>
          <p14:tracePt t="118569" x="3543300" y="1968500"/>
          <p14:tracePt t="118583" x="3429000" y="1987550"/>
          <p14:tracePt t="118595" x="3378200" y="2000250"/>
          <p14:tracePt t="118609" x="3270250" y="2032000"/>
          <p14:tracePt t="118624" x="3187700" y="2063750"/>
          <p14:tracePt t="118635" x="3168650" y="2082800"/>
          <p14:tracePt t="118648" x="3098800" y="2120900"/>
          <p14:tracePt t="118662" x="3060700" y="2146300"/>
          <p14:tracePt t="118675" x="3003550" y="2184400"/>
          <p14:tracePt t="118689" x="2946400" y="2241550"/>
          <p14:tracePt t="118703" x="2901950" y="2292350"/>
          <p14:tracePt t="118715" x="2882900" y="2330450"/>
          <p14:tracePt t="118728" x="2882900" y="2406650"/>
          <p14:tracePt t="118742" x="2882900" y="2444750"/>
          <p14:tracePt t="118743" x="2882900" y="2476500"/>
          <p14:tracePt t="118755" x="2882900" y="2501900"/>
          <p14:tracePt t="118769" x="2889250" y="2578100"/>
          <p14:tracePt t="118782" x="2908300" y="2609850"/>
          <p14:tracePt t="118796" x="2946400" y="2673350"/>
          <p14:tracePt t="118808" x="2971800" y="2705100"/>
          <p14:tracePt t="118822" x="2984500" y="2711450"/>
          <p14:tracePt t="118835" x="3022600" y="2736850"/>
          <p14:tracePt t="118848" x="3124200" y="2768600"/>
          <p14:tracePt t="118863" x="3346450" y="2800350"/>
          <p14:tracePt t="118875" x="3492500" y="2825750"/>
          <p14:tracePt t="118889" x="3822700" y="2876550"/>
          <p14:tracePt t="118902" x="3949700" y="2889250"/>
          <p14:tracePt t="118903" x="4057650" y="2889250"/>
          <p14:tracePt t="118915" x="4146550" y="2889250"/>
          <p14:tracePt t="118929" x="4279900" y="2889250"/>
          <p14:tracePt t="118943" x="4394200" y="2889250"/>
          <p14:tracePt t="118955" x="4438650" y="2889250"/>
          <p14:tracePt t="118969" x="4489450" y="2889250"/>
          <p14:tracePt t="118983" x="4572000" y="2889250"/>
          <p14:tracePt t="118995" x="4591050" y="2889250"/>
          <p14:tracePt t="119008" x="4622800" y="2889250"/>
          <p14:tracePt t="119022" x="4629150" y="2889250"/>
          <p14:tracePt t="119036" x="4635500" y="2889250"/>
          <p14:tracePt t="119049" x="4641850" y="2882900"/>
          <p14:tracePt t="119127" x="0" y="0"/>
        </p14:tracePtLst>
        <p14:tracePtLst>
          <p14:tracePt t="120408" x="3568700" y="4946650"/>
          <p14:tracePt t="120463" x="3568700" y="4940300"/>
          <p14:tracePt t="120471" x="3556000" y="4940300"/>
          <p14:tracePt t="120478" x="3543300" y="4940300"/>
          <p14:tracePt t="120489" x="3511550" y="4933950"/>
          <p14:tracePt t="120502" x="3479800" y="4921250"/>
          <p14:tracePt t="120516" x="3416300" y="4902200"/>
          <p14:tracePt t="120529" x="3321050" y="4889500"/>
          <p14:tracePt t="120542" x="3276600" y="4883150"/>
          <p14:tracePt t="120555" x="3181350" y="4870450"/>
          <p14:tracePt t="120568" x="3073400" y="4857750"/>
          <p14:tracePt t="120582" x="3016250" y="4857750"/>
          <p14:tracePt t="120595" x="2908300" y="4857750"/>
          <p14:tracePt t="120609" x="2794000" y="4857750"/>
          <p14:tracePt t="120622" x="2736850" y="4857750"/>
          <p14:tracePt t="120635" x="2622550" y="4857750"/>
          <p14:tracePt t="120648" x="2527300" y="4870450"/>
          <p14:tracePt t="120662" x="2463800" y="4902200"/>
          <p14:tracePt t="120675" x="2432050" y="4914900"/>
          <p14:tracePt t="120689" x="2374900" y="4921250"/>
          <p14:tracePt t="120702" x="2330450" y="4940300"/>
          <p14:tracePt t="120715" x="2311400" y="4946650"/>
          <p14:tracePt t="120728" x="2292350" y="4953000"/>
          <p14:tracePt t="120742" x="2279650" y="4959350"/>
          <p14:tracePt t="120755" x="2266950" y="4972050"/>
          <p14:tracePt t="120768" x="2247900" y="4991100"/>
          <p14:tracePt t="120782" x="2241550" y="4997450"/>
          <p14:tracePt t="120795" x="2235200" y="5010150"/>
          <p14:tracePt t="120808" x="2222500" y="5041900"/>
          <p14:tracePt t="120822" x="2216150" y="5054600"/>
          <p14:tracePt t="120835" x="2209800" y="5092700"/>
          <p14:tracePt t="120848" x="2203450" y="5124450"/>
          <p14:tracePt t="120863" x="2203450" y="5149850"/>
          <p14:tracePt t="120875" x="2203450" y="5168900"/>
          <p14:tracePt t="120890" x="2203450" y="5187950"/>
          <p14:tracePt t="120902" x="2203450" y="5194300"/>
          <p14:tracePt t="120915" x="2203450" y="5213350"/>
          <p14:tracePt t="120928" x="2203450" y="5238750"/>
          <p14:tracePt t="120943" x="2203450" y="5270500"/>
          <p14:tracePt t="120956" x="2203450" y="5283200"/>
          <p14:tracePt t="120968" x="2216150" y="5314950"/>
          <p14:tracePt t="120983" x="2222500" y="5346700"/>
          <p14:tracePt t="120995" x="2222500" y="5365750"/>
          <p14:tracePt t="121008" x="2235200" y="5391150"/>
          <p14:tracePt t="121022" x="2235200" y="5397500"/>
          <p14:tracePt t="121023" x="2235200" y="5410200"/>
          <p14:tracePt t="121035" x="2241550" y="5422900"/>
          <p14:tracePt t="121048" x="2247900" y="5454650"/>
          <p14:tracePt t="121062" x="2254250" y="5461000"/>
          <p14:tracePt t="121063" x="2254250" y="5467350"/>
          <p14:tracePt t="121075" x="2260600" y="5486400"/>
          <p14:tracePt t="121088" x="2273300" y="5499100"/>
          <p14:tracePt t="121102" x="2273300" y="5511800"/>
          <p14:tracePt t="121115" x="2286000" y="5524500"/>
          <p14:tracePt t="121128" x="2298700" y="5543550"/>
          <p14:tracePt t="121143" x="2298700" y="5549900"/>
          <p14:tracePt t="121155" x="2311400" y="5562600"/>
          <p14:tracePt t="121168" x="2311400" y="5568950"/>
          <p14:tracePt t="121182" x="2317750" y="5568950"/>
          <p14:tracePt t="121195" x="2330450" y="5581650"/>
          <p14:tracePt t="121208" x="2343150" y="5588000"/>
          <p14:tracePt t="121235" x="2362200" y="5594350"/>
          <p14:tracePt t="121248" x="2368550" y="5600700"/>
          <p14:tracePt t="121262" x="2381250" y="5607050"/>
          <p14:tracePt t="121264" x="2387600" y="5607050"/>
          <p14:tracePt t="121280" x="2393950" y="5613400"/>
          <p14:tracePt t="121289" x="2400300" y="5613400"/>
          <p14:tracePt t="121302" x="2406650" y="5613400"/>
          <p14:tracePt t="121315" x="2419350" y="5613400"/>
          <p14:tracePt t="121328" x="2451100" y="5626100"/>
          <p14:tracePt t="121342" x="2476500" y="5632450"/>
          <p14:tracePt t="121355" x="2501900" y="5638800"/>
          <p14:tracePt t="121368" x="2552700" y="5651500"/>
          <p14:tracePt t="121382" x="2565400" y="5657850"/>
          <p14:tracePt t="121395" x="2616200" y="5676900"/>
          <p14:tracePt t="121408" x="2660650" y="5683250"/>
          <p14:tracePt t="121422" x="2698750" y="5689600"/>
          <p14:tracePt t="121423" x="2724150" y="5702300"/>
          <p14:tracePt t="121435" x="2755900" y="5708650"/>
          <p14:tracePt t="121448" x="2794000" y="5721350"/>
          <p14:tracePt t="121462" x="2825750" y="5727700"/>
          <p14:tracePt t="121463" x="2863850" y="5734050"/>
          <p14:tracePt t="121475" x="2908300" y="5740400"/>
          <p14:tracePt t="121490" x="3003550" y="5740400"/>
          <p14:tracePt t="121502" x="3048000" y="5746750"/>
          <p14:tracePt t="121517" x="3168650" y="5759450"/>
          <p14:tracePt t="121530" x="3270250" y="5759450"/>
          <p14:tracePt t="121542" x="3308350" y="5759450"/>
          <p14:tracePt t="121555" x="3378200" y="5759450"/>
          <p14:tracePt t="121568" x="3435350" y="5753100"/>
          <p14:tracePt t="121582" x="3467100" y="5740400"/>
          <p14:tracePt t="121595" x="3498850" y="5734050"/>
          <p14:tracePt t="121609" x="3530600" y="5715000"/>
          <p14:tracePt t="121622" x="3549650" y="5708650"/>
          <p14:tracePt t="121623" x="3594100" y="5708650"/>
          <p14:tracePt t="121635" x="3619500" y="5708650"/>
          <p14:tracePt t="121649" x="3689350" y="5683250"/>
          <p14:tracePt t="121663" x="3759200" y="5664200"/>
          <p14:tracePt t="121675" x="3784600" y="5657850"/>
          <p14:tracePt t="121689" x="3867150" y="5651500"/>
          <p14:tracePt t="121703" x="3898900" y="5645150"/>
          <p14:tracePt t="121715" x="3962400" y="5638800"/>
          <p14:tracePt t="121728" x="4025900" y="5626100"/>
          <p14:tracePt t="121741" x="4057650" y="5613400"/>
          <p14:tracePt t="121755" x="4108450" y="5594350"/>
          <p14:tracePt t="121769" x="4152900" y="5575300"/>
          <p14:tracePt t="121783" x="4178300" y="5556250"/>
          <p14:tracePt t="121796" x="4191000" y="5543550"/>
          <p14:tracePt t="121808" x="4203700" y="5530850"/>
          <p14:tracePt t="121822" x="4222750" y="5511800"/>
          <p14:tracePt t="121823" x="4229100" y="5505450"/>
          <p14:tracePt t="121835" x="4235450" y="5492750"/>
          <p14:tracePt t="121848" x="4248150" y="5473700"/>
          <p14:tracePt t="121862" x="4248150" y="5454650"/>
          <p14:tracePt t="121875" x="4254500" y="5429250"/>
          <p14:tracePt t="121889" x="4267200" y="5391150"/>
          <p14:tracePt t="121902" x="4267200" y="5378450"/>
          <p14:tracePt t="121915" x="4273550" y="5340350"/>
          <p14:tracePt t="121928" x="4279900" y="5289550"/>
          <p14:tracePt t="121942" x="4279900" y="5257800"/>
          <p14:tracePt t="121955" x="4279900" y="5226050"/>
          <p14:tracePt t="121968" x="4279900" y="5175250"/>
          <p14:tracePt t="121984" x="4279900" y="5130800"/>
          <p14:tracePt t="121995" x="4279900" y="5105400"/>
          <p14:tracePt t="122008" x="4279900" y="5080000"/>
          <p14:tracePt t="122022" x="4279900" y="5067300"/>
          <p14:tracePt t="122023" x="4279900" y="5048250"/>
          <p14:tracePt t="122035" x="4267200" y="5029200"/>
          <p14:tracePt t="122048" x="4248150" y="5003800"/>
          <p14:tracePt t="122063" x="4229100" y="4978400"/>
          <p14:tracePt t="122075" x="4222750" y="4965700"/>
          <p14:tracePt t="122089" x="4203700" y="4946650"/>
          <p14:tracePt t="122102" x="4197350" y="4940300"/>
          <p14:tracePt t="122115" x="4184650" y="4933950"/>
          <p14:tracePt t="122128" x="4171950" y="4921250"/>
          <p14:tracePt t="122142" x="4159250" y="4914900"/>
          <p14:tracePt t="122145" x="4152900" y="4914900"/>
          <p14:tracePt t="122156" x="4121150" y="4902200"/>
          <p14:tracePt t="122168" x="4095750" y="4895850"/>
          <p14:tracePt t="122182" x="4076700" y="4889500"/>
          <p14:tracePt t="122183" x="4051300" y="4883150"/>
          <p14:tracePt t="122195" x="4019550" y="4870450"/>
          <p14:tracePt t="122208" x="3930650" y="4857750"/>
          <p14:tracePt t="122222" x="3892550" y="4845050"/>
          <p14:tracePt t="122223" x="3848100" y="4832350"/>
          <p14:tracePt t="122235" x="3803650" y="4813300"/>
          <p14:tracePt t="122248" x="3702050" y="4806950"/>
          <p14:tracePt t="122262" x="3651250" y="4800600"/>
          <p14:tracePt t="122275" x="3556000" y="4781550"/>
          <p14:tracePt t="122288" x="3441700" y="4768850"/>
          <p14:tracePt t="122302" x="3416300" y="4768850"/>
          <p14:tracePt t="122316" x="3327400" y="4749800"/>
          <p14:tracePt t="122328" x="3251200" y="4743450"/>
          <p14:tracePt t="122343" x="3187700" y="4743450"/>
          <p14:tracePt t="122355" x="3162300" y="4743450"/>
          <p14:tracePt t="122369" x="3117850" y="4743450"/>
          <p14:tracePt t="122382" x="3092450" y="4743450"/>
          <p14:tracePt t="122384" x="3067050" y="4743450"/>
          <p14:tracePt t="122395" x="3054350" y="4743450"/>
          <p14:tracePt t="122410" x="3003550" y="4743450"/>
          <p14:tracePt t="122422" x="2971800" y="4743450"/>
          <p14:tracePt t="122435" x="2921000" y="4743450"/>
          <p14:tracePt t="122448" x="2863850" y="4743450"/>
          <p14:tracePt t="122462" x="2838450" y="4749800"/>
          <p14:tracePt t="122475" x="2781300" y="4768850"/>
          <p14:tracePt t="122488" x="2749550" y="4787900"/>
          <p14:tracePt t="122502" x="2724150" y="4794250"/>
          <p14:tracePt t="122516" x="2686050" y="4813300"/>
          <p14:tracePt t="122530" x="2667000" y="4845050"/>
          <p14:tracePt t="122542" x="2647950" y="4857750"/>
          <p14:tracePt t="122542" x="2616200" y="4876800"/>
          <p14:tracePt t="122555" x="2603500" y="4876800"/>
          <p14:tracePt t="122568" x="2552700" y="4902200"/>
          <p14:tracePt t="122582" x="2533650" y="4908550"/>
          <p14:tracePt t="122583" x="2514600" y="4914900"/>
          <p14:tracePt t="122595" x="2489200" y="4933950"/>
          <p14:tracePt t="122609" x="2457450" y="4940300"/>
          <p14:tracePt t="122622" x="2438400" y="4940300"/>
          <p14:tracePt t="122635" x="2413000" y="4953000"/>
          <p14:tracePt t="122648" x="2381250" y="4965700"/>
          <p14:tracePt t="122662" x="2374900" y="4972050"/>
          <p14:tracePt t="122675" x="2362200" y="4978400"/>
          <p14:tracePt t="122690" x="2355850" y="4978400"/>
          <p14:tracePt t="122703" x="2349500" y="4984750"/>
          <p14:tracePt t="122715" x="2343150" y="4984750"/>
          <p14:tracePt t="122784" x="2343150" y="4991100"/>
          <p14:tracePt t="122808" x="2343150" y="4997450"/>
          <p14:tracePt t="122831" x="0" y="0"/>
        </p14:tracePtLst>
        <p14:tracePtLst>
          <p14:tracePt t="124376" x="3397250" y="5067300"/>
          <p14:tracePt t="124383" x="3378200" y="5054600"/>
          <p14:tracePt t="124393" x="3359150" y="5022850"/>
          <p14:tracePt t="124399" x="3333750" y="5003800"/>
          <p14:tracePt t="124408" x="3314700" y="4991100"/>
          <p14:tracePt t="124421" x="3289300" y="4965700"/>
          <p14:tracePt t="124435" x="3244850" y="4953000"/>
          <p14:tracePt t="124448" x="3194050" y="4933950"/>
          <p14:tracePt t="124462" x="3149600" y="4933950"/>
          <p14:tracePt t="124475" x="3079750" y="4927600"/>
          <p14:tracePt t="124488" x="3028950" y="4927600"/>
          <p14:tracePt t="124502" x="3003550" y="4927600"/>
          <p14:tracePt t="124516" x="2952750" y="4940300"/>
          <p14:tracePt t="124528" x="2921000" y="4965700"/>
          <p14:tracePt t="124542" x="2889250" y="4984750"/>
          <p14:tracePt t="124555" x="2863850" y="5010150"/>
          <p14:tracePt t="124568" x="2844800" y="5060950"/>
          <p14:tracePt t="124582" x="2838450" y="5073650"/>
          <p14:tracePt t="124595" x="2819400" y="5124450"/>
          <p14:tracePt t="124609" x="2813050" y="5175250"/>
          <p14:tracePt t="124621" x="2794000" y="5213350"/>
          <p14:tracePt t="124635" x="2794000" y="5251450"/>
          <p14:tracePt t="124648" x="2787650" y="5289550"/>
          <p14:tracePt t="124662" x="2787650" y="5308600"/>
          <p14:tracePt t="124675" x="2787650" y="5346700"/>
          <p14:tracePt t="124688" x="2787650" y="5378450"/>
          <p14:tracePt t="124702" x="2787650" y="5403850"/>
          <p14:tracePt t="124715" x="2787650" y="5422900"/>
          <p14:tracePt t="124728" x="2794000" y="5461000"/>
          <p14:tracePt t="124742" x="2813050" y="5480050"/>
          <p14:tracePt t="124755" x="2832100" y="5505450"/>
          <p14:tracePt t="124768" x="2863850" y="5530850"/>
          <p14:tracePt t="124783" x="2940050" y="5562600"/>
          <p14:tracePt t="124795" x="2978150" y="5581650"/>
          <p14:tracePt t="124808" x="3067050" y="5607050"/>
          <p14:tracePt t="124822" x="3111500" y="5613400"/>
          <p14:tracePt t="124835" x="3194050" y="5613400"/>
          <p14:tracePt t="124848" x="3289300" y="5613400"/>
          <p14:tracePt t="124862" x="3333750" y="5613400"/>
          <p14:tracePt t="124875" x="3390900" y="5613400"/>
          <p14:tracePt t="124889" x="3441700" y="5613400"/>
          <p14:tracePt t="124902" x="3460750" y="5613400"/>
          <p14:tracePt t="124904" x="3479800" y="5607050"/>
          <p14:tracePt t="124915" x="3486150" y="5607050"/>
          <p14:tracePt t="124929" x="3517900" y="5581650"/>
          <p14:tracePt t="124942" x="3530600" y="5575300"/>
          <p14:tracePt t="124956" x="3562350" y="5549900"/>
          <p14:tracePt t="124958" x="3568700" y="5543550"/>
          <p14:tracePt t="124970" x="3587750" y="5518150"/>
          <p14:tracePt t="124983" x="3600450" y="5492750"/>
          <p14:tracePt t="124995" x="3606800" y="5486400"/>
          <p14:tracePt t="125009" x="3619500" y="5454650"/>
          <p14:tracePt t="125024" x="3632200" y="5429250"/>
          <p14:tracePt t="125035" x="3632200" y="5422900"/>
          <p14:tracePt t="125048" x="3638550" y="5384800"/>
          <p14:tracePt t="125061" x="3638550" y="5353050"/>
          <p14:tracePt t="125075" x="3638550" y="5321300"/>
          <p14:tracePt t="125088" x="3638550" y="5283200"/>
          <p14:tracePt t="125101" x="3638550" y="5270500"/>
          <p14:tracePt t="125115" x="3638550" y="5232400"/>
          <p14:tracePt t="125128" x="3638550" y="5213350"/>
          <p14:tracePt t="125142" x="3638550" y="5194300"/>
          <p14:tracePt t="125155" x="3638550" y="5168900"/>
          <p14:tracePt t="125168" x="3638550" y="5162550"/>
          <p14:tracePt t="125182" x="3638550" y="5149850"/>
          <p14:tracePt t="125182" x="0" y="0"/>
        </p14:tracePtLst>
        <p14:tracePtLst>
          <p14:tracePt t="125632" x="4305300" y="4972050"/>
          <p14:tracePt t="125640" x="4298950" y="4972050"/>
          <p14:tracePt t="125655" x="4292600" y="4972050"/>
          <p14:tracePt t="125679" x="4279900" y="4972050"/>
          <p14:tracePt t="125688" x="4267200" y="4972050"/>
          <p14:tracePt t="125695" x="4248150" y="4972050"/>
          <p14:tracePt t="125705" x="4222750" y="4972050"/>
          <p14:tracePt t="125715" x="4210050" y="4972050"/>
          <p14:tracePt t="125728" x="4152900" y="4972050"/>
          <p14:tracePt t="125741" x="4114800" y="4972050"/>
          <p14:tracePt t="125755" x="4051300" y="4972050"/>
          <p14:tracePt t="125768" x="3956050" y="4972050"/>
          <p14:tracePt t="125782" x="3905250" y="4965700"/>
          <p14:tracePt t="125782" x="3867150" y="4965700"/>
          <p14:tracePt t="125795" x="3835400" y="4965700"/>
          <p14:tracePt t="125808" x="3784600" y="4965700"/>
          <p14:tracePt t="125821" x="3765550" y="4965700"/>
          <p14:tracePt t="125823" x="3740150" y="4978400"/>
          <p14:tracePt t="125835" x="3733800" y="4984750"/>
          <p14:tracePt t="125848" x="3695700" y="5022850"/>
          <p14:tracePt t="125862" x="3683000" y="5035550"/>
          <p14:tracePt t="125875" x="3657600" y="5092700"/>
          <p14:tracePt t="125889" x="3651250" y="5137150"/>
          <p14:tracePt t="125901" x="3651250" y="5175250"/>
          <p14:tracePt t="125915" x="3644900" y="5245100"/>
          <p14:tracePt t="125928" x="3644900" y="5302250"/>
          <p14:tracePt t="125942" x="3644900" y="5340350"/>
          <p14:tracePt t="125955" x="3644900" y="5359400"/>
          <p14:tracePt t="125968" x="3644900" y="5397500"/>
          <p14:tracePt t="125982" x="3644900" y="5429250"/>
          <p14:tracePt t="125995" x="3644900" y="5441950"/>
          <p14:tracePt t="126008" x="3651250" y="5461000"/>
          <p14:tracePt t="126022" x="3657600" y="5473700"/>
          <p14:tracePt t="126023" x="3676650" y="5480050"/>
          <p14:tracePt t="126035" x="3683000" y="5492750"/>
          <p14:tracePt t="126048" x="3714750" y="5524500"/>
          <p14:tracePt t="126061" x="3721100" y="5530850"/>
          <p14:tracePt t="126075" x="3765550" y="5562600"/>
          <p14:tracePt t="126088" x="3841750" y="5588000"/>
          <p14:tracePt t="126102" x="3886200" y="5607050"/>
          <p14:tracePt t="126115" x="3987800" y="5626100"/>
          <p14:tracePt t="126128" x="4076700" y="5638800"/>
          <p14:tracePt t="126142" x="4102100" y="5638800"/>
          <p14:tracePt t="126155" x="4146550" y="5638800"/>
          <p14:tracePt t="126168" x="4191000" y="5638800"/>
          <p14:tracePt t="126182" x="4203700" y="5632450"/>
          <p14:tracePt t="126195" x="4235450" y="5588000"/>
          <p14:tracePt t="126208" x="4248150" y="5556250"/>
          <p14:tracePt t="126221" x="4254500" y="5511800"/>
          <p14:tracePt t="126223" x="4260850" y="5492750"/>
          <p14:tracePt t="126236" x="4273550" y="5467350"/>
          <p14:tracePt t="126249" x="4292600" y="5416550"/>
          <p14:tracePt t="126262" x="4298950" y="5403850"/>
          <p14:tracePt t="126275" x="4305300" y="5365750"/>
          <p14:tracePt t="126288" x="4305300" y="5327650"/>
          <p14:tracePt t="126302" x="4305300" y="5308600"/>
          <p14:tracePt t="126316" x="4305300" y="5257800"/>
          <p14:tracePt t="126328" x="4305300" y="5207000"/>
          <p14:tracePt t="126342" x="4292600" y="5187950"/>
          <p14:tracePt t="126344" x="4279900" y="5162550"/>
          <p14:tracePt t="126355" x="4260850" y="5137150"/>
          <p14:tracePt t="126368" x="4229100" y="5080000"/>
          <p14:tracePt t="126382" x="4216400" y="5060950"/>
          <p14:tracePt t="126386" x="4191000" y="5041900"/>
          <p14:tracePt t="126395" x="4159250" y="5016500"/>
          <p14:tracePt t="126408" x="4127500" y="4984750"/>
          <p14:tracePt t="126421" x="4089400" y="4959350"/>
          <p14:tracePt t="126422" x="0" y="0"/>
        </p14:tracePtLst>
        <p14:tracePtLst>
          <p14:tracePt t="145512" x="8286750" y="4914900"/>
          <p14:tracePt t="145544" x="8293100" y="4914900"/>
          <p14:tracePt t="145559" x="8293100" y="4908550"/>
          <p14:tracePt t="145567" x="8286750" y="4889500"/>
          <p14:tracePt t="145575" x="8280400" y="4883150"/>
          <p14:tracePt t="145582" x="8267700" y="4876800"/>
          <p14:tracePt t="145594" x="8261350" y="4870450"/>
          <p14:tracePt t="145610" x="8248650" y="4857750"/>
          <p14:tracePt t="145621" x="8235950" y="4851400"/>
          <p14:tracePt t="145634" x="8216900" y="4845050"/>
          <p14:tracePt t="145647" x="8178800" y="4845050"/>
          <p14:tracePt t="145661" x="8147050" y="4845050"/>
          <p14:tracePt t="145674" x="8089900" y="4845050"/>
          <p14:tracePt t="145688" x="7994650" y="4845050"/>
          <p14:tracePt t="145701" x="7943850" y="4845050"/>
          <p14:tracePt t="145714" x="7842250" y="4845050"/>
          <p14:tracePt t="145728" x="7753350" y="4851400"/>
          <p14:tracePt t="145741" x="7708900" y="4857750"/>
          <p14:tracePt t="145754" x="7620000" y="4889500"/>
          <p14:tracePt t="145768" x="7543800" y="4927600"/>
          <p14:tracePt t="145782" x="7518400" y="4946650"/>
          <p14:tracePt t="145794" x="7461250" y="4984750"/>
          <p14:tracePt t="145808" x="7410450" y="5041900"/>
          <p14:tracePt t="145821" x="7397750" y="5067300"/>
          <p14:tracePt t="145834" x="7366000" y="5124450"/>
          <p14:tracePt t="145847" x="7346950" y="5187950"/>
          <p14:tracePt t="145861" x="7340600" y="5213350"/>
          <p14:tracePt t="145863" x="7340600" y="5238750"/>
          <p14:tracePt t="145874" x="7340600" y="5257800"/>
          <p14:tracePt t="145887" x="7334250" y="5302250"/>
          <p14:tracePt t="145901" x="7334250" y="5321300"/>
          <p14:tracePt t="145914" x="7334250" y="5359400"/>
          <p14:tracePt t="145927" x="7334250" y="5391150"/>
          <p14:tracePt t="145941" x="7334250" y="5410200"/>
          <p14:tracePt t="145954" x="7359650" y="5461000"/>
          <p14:tracePt t="145968" x="7410450" y="5524500"/>
          <p14:tracePt t="145981" x="7435850" y="5556250"/>
          <p14:tracePt t="145994" x="7473950" y="5581650"/>
          <p14:tracePt t="146008" x="7531100" y="5613400"/>
          <p14:tracePt t="146021" x="7581900" y="5638800"/>
          <p14:tracePt t="146035" x="7715250" y="5670550"/>
          <p14:tracePt t="146048" x="7854950" y="5683250"/>
          <p14:tracePt t="146062" x="7931150" y="5683250"/>
          <p14:tracePt t="146063" x="8020050" y="5683250"/>
          <p14:tracePt t="146074" x="8121650" y="5683250"/>
          <p14:tracePt t="146087" x="8362950" y="5683250"/>
          <p14:tracePt t="146101" x="8470900" y="5683250"/>
          <p14:tracePt t="146114" x="8686800" y="5676900"/>
          <p14:tracePt t="146128" x="8858250" y="5651500"/>
          <p14:tracePt t="146141" x="8934450" y="5645150"/>
          <p14:tracePt t="146155" x="9074150" y="5619750"/>
          <p14:tracePt t="146167" x="9201150" y="5588000"/>
          <p14:tracePt t="146181" x="9251950" y="5568950"/>
          <p14:tracePt t="146194" x="9302750" y="5549900"/>
          <p14:tracePt t="146207" x="9353550" y="5499100"/>
          <p14:tracePt t="146221" x="9385300" y="5467350"/>
          <p14:tracePt t="146234" x="9410700" y="5410200"/>
          <p14:tracePt t="146249" x="9429750" y="5346700"/>
          <p14:tracePt t="146261" x="9442450" y="5314950"/>
          <p14:tracePt t="146274" x="9461500" y="5264150"/>
          <p14:tracePt t="146287" x="9480550" y="5219700"/>
          <p14:tracePt t="146301" x="9480550" y="5200650"/>
          <p14:tracePt t="146314" x="9486900" y="5168900"/>
          <p14:tracePt t="146329" x="9499600" y="5130800"/>
          <p14:tracePt t="146341" x="9499600" y="5118100"/>
          <p14:tracePt t="146354" x="9499600" y="5099050"/>
          <p14:tracePt t="146367" x="9499600" y="5073650"/>
          <p14:tracePt t="146381" x="9499600" y="5054600"/>
          <p14:tracePt t="146394" x="9448800" y="5016500"/>
          <p14:tracePt t="146407" x="9385300" y="4991100"/>
          <p14:tracePt t="146421" x="9340850" y="4972050"/>
          <p14:tracePt t="146434" x="9213850" y="4927600"/>
          <p14:tracePt t="146447" x="9036050" y="4895850"/>
          <p14:tracePt t="146461" x="8915400" y="4870450"/>
          <p14:tracePt t="146474" x="8636000" y="4826000"/>
          <p14:tracePt t="146489" x="8356600" y="4781550"/>
          <p14:tracePt t="146501" x="8216900" y="4756150"/>
          <p14:tracePt t="146514" x="8032750" y="4743450"/>
          <p14:tracePt t="146527" x="7905750" y="4743450"/>
          <p14:tracePt t="146541" x="7867650" y="4743450"/>
          <p14:tracePt t="146554" x="7778750" y="4743450"/>
          <p14:tracePt t="146568" x="7721600" y="4762500"/>
          <p14:tracePt t="146581" x="7696200" y="4781550"/>
          <p14:tracePt t="146594" x="7651750" y="4826000"/>
          <p14:tracePt t="146608" x="7620000" y="4895850"/>
          <p14:tracePt t="146621" x="7607300" y="4921250"/>
          <p14:tracePt t="146634" x="7588250" y="4972050"/>
          <p14:tracePt t="146647" x="7569200" y="5010150"/>
          <p14:tracePt t="146661" x="7556500" y="5041900"/>
          <p14:tracePt t="146674" x="7537450" y="5073650"/>
          <p14:tracePt t="146688" x="7505700" y="5105400"/>
          <p14:tracePt t="146701" x="7493000" y="5118100"/>
          <p14:tracePt t="146714" x="7454900" y="5143500"/>
          <p14:tracePt t="146727" x="7429500" y="5175250"/>
          <p14:tracePt t="146741" x="7410450" y="5187950"/>
          <p14:tracePt t="146754" x="7391400" y="5213350"/>
          <p14:tracePt t="146769" x="7391400" y="5219700"/>
          <p14:tracePt t="146781" x="7391400" y="5226050"/>
          <p14:tracePt t="146815" x="0" y="0"/>
        </p14:tracePtLst>
        <p14:tracePtLst>
          <p14:tracePt t="152594" x="7683500" y="5041900"/>
          <p14:tracePt t="152783" x="7683500" y="5048250"/>
          <p14:tracePt t="152791" x="7677150" y="5073650"/>
          <p14:tracePt t="152799" x="7677150" y="5092700"/>
          <p14:tracePt t="152807" x="7670800" y="5118100"/>
          <p14:tracePt t="152820" x="7658100" y="5156200"/>
          <p14:tracePt t="152834" x="7651750" y="5219700"/>
          <p14:tracePt t="152847" x="7645400" y="5276850"/>
          <p14:tracePt t="152860" x="7645400" y="5302250"/>
          <p14:tracePt t="152874" x="7645400" y="5372100"/>
          <p14:tracePt t="152887" x="7645400" y="5435600"/>
          <p14:tracePt t="152901" x="7645400" y="5461000"/>
          <p14:tracePt t="152914" x="7645400" y="5511800"/>
          <p14:tracePt t="152927" x="7645400" y="5543550"/>
          <p14:tracePt t="152941" x="7651750" y="5581650"/>
          <p14:tracePt t="152943" x="7651750" y="5600700"/>
          <p14:tracePt t="152954" x="7658100" y="5619750"/>
          <p14:tracePt t="152968" x="7677150" y="5676900"/>
          <p14:tracePt t="152981" x="7683500" y="5689600"/>
          <p14:tracePt t="152994" x="7689850" y="5708650"/>
          <p14:tracePt t="153007" x="7696200" y="5721350"/>
          <p14:tracePt t="153020" x="7696200" y="5727700"/>
          <p14:tracePt t="153039" x="7708900" y="5734050"/>
          <p14:tracePt t="153065" x="7715250" y="5734050"/>
          <p14:tracePt t="153071" x="7715250" y="5740400"/>
          <p14:tracePt t="153078" x="7727950" y="5740400"/>
          <p14:tracePt t="153087" x="7747000" y="5740400"/>
          <p14:tracePt t="153101" x="7759700" y="5740400"/>
          <p14:tracePt t="153114" x="7797800" y="5740400"/>
          <p14:tracePt t="153127" x="7848600" y="5740400"/>
          <p14:tracePt t="153143" x="7886700" y="5715000"/>
          <p14:tracePt t="153154" x="7893050" y="5702300"/>
          <p14:tracePt t="153167" x="7924800" y="5657850"/>
          <p14:tracePt t="153181" x="7931150" y="5638800"/>
          <p14:tracePt t="153194" x="7950200" y="5588000"/>
          <p14:tracePt t="153207" x="7950200" y="5530850"/>
          <p14:tracePt t="153220" x="7950200" y="5505450"/>
          <p14:tracePt t="153235" x="7950200" y="5448300"/>
          <p14:tracePt t="153247" x="7950200" y="5378450"/>
          <p14:tracePt t="153260" x="7950200" y="5334000"/>
          <p14:tracePt t="153274" x="7943850" y="5270500"/>
          <p14:tracePt t="153287" x="7912100" y="5213350"/>
          <p14:tracePt t="153301" x="7899400" y="5181600"/>
          <p14:tracePt t="153316" x="7886700" y="5149850"/>
          <p14:tracePt t="153319" x="7874000" y="5130800"/>
          <p14:tracePt t="153330" x="7867650" y="5118100"/>
          <p14:tracePt t="153341" x="7861300" y="5105400"/>
          <p14:tracePt t="153354" x="7842250" y="5086350"/>
          <p14:tracePt t="153367" x="7835900" y="5067300"/>
          <p14:tracePt t="153380" x="7829550" y="5067300"/>
          <p14:tracePt t="153394" x="7816850" y="5054600"/>
          <p14:tracePt t="153407" x="7810500" y="5048250"/>
          <p14:tracePt t="153421" x="7804150" y="5041900"/>
          <p14:tracePt t="153434" x="7797800" y="5035550"/>
          <p14:tracePt t="153447" x="7778750" y="5035550"/>
          <p14:tracePt t="153460" x="7759700" y="5035550"/>
          <p14:tracePt t="153474" x="7740650" y="5035550"/>
          <p14:tracePt t="153487" x="7715250" y="5035550"/>
          <p14:tracePt t="153500" x="7696200" y="5035550"/>
          <p14:tracePt t="153514" x="7658100" y="5035550"/>
          <p14:tracePt t="153527" x="7620000" y="5048250"/>
          <p14:tracePt t="153540" x="7600950" y="5048250"/>
          <p14:tracePt t="153554" x="7581900" y="5060950"/>
          <p14:tracePt t="153567" x="7581900" y="5067300"/>
          <p14:tracePt t="153631" x="0" y="0"/>
        </p14:tracePtLst>
        <p14:tracePtLst>
          <p14:tracePt t="154056" x="8509000" y="4991100"/>
          <p14:tracePt t="154128" x="8515350" y="5010150"/>
          <p14:tracePt t="154136" x="8521700" y="5035550"/>
          <p14:tracePt t="154146" x="8521700" y="5054600"/>
          <p14:tracePt t="154154" x="8528050" y="5073650"/>
          <p14:tracePt t="154167" x="8534400" y="5143500"/>
          <p14:tracePt t="154180" x="8547100" y="5181600"/>
          <p14:tracePt t="154194" x="8572500" y="5245100"/>
          <p14:tracePt t="154207" x="8591550" y="5321300"/>
          <p14:tracePt t="154220" x="8591550" y="5340350"/>
          <p14:tracePt t="154235" x="8616950" y="5384800"/>
          <p14:tracePt t="154247" x="8642350" y="5435600"/>
          <p14:tracePt t="154260" x="8655050" y="5454650"/>
          <p14:tracePt t="154274" x="8680450" y="5492750"/>
          <p14:tracePt t="154287" x="8718550" y="5530850"/>
          <p14:tracePt t="154301" x="8731250" y="5543550"/>
          <p14:tracePt t="154315" x="8743950" y="5568950"/>
          <p14:tracePt t="154328" x="8750300" y="5581650"/>
          <p14:tracePt t="154340" x="8763000" y="5588000"/>
          <p14:tracePt t="154354" x="8788400" y="5594350"/>
          <p14:tracePt t="154368" x="8807450" y="5594350"/>
          <p14:tracePt t="154380" x="8820150" y="5594350"/>
          <p14:tracePt t="154395" x="8851900" y="5594350"/>
          <p14:tracePt t="154408" x="8877300" y="5594350"/>
          <p14:tracePt t="154421" x="8896350" y="5588000"/>
          <p14:tracePt t="154434" x="8909050" y="5543550"/>
          <p14:tracePt t="154447" x="8915400" y="5486400"/>
          <p14:tracePt t="154462" x="8915400" y="5435600"/>
          <p14:tracePt t="154474" x="8915400" y="5397500"/>
          <p14:tracePt t="154489" x="8909050" y="5327650"/>
          <p14:tracePt t="154501" x="8896350" y="5302250"/>
          <p14:tracePt t="154503" x="8877300" y="5257800"/>
          <p14:tracePt t="154514" x="8864600" y="5219700"/>
          <p14:tracePt t="154527" x="8845550" y="5168900"/>
          <p14:tracePt t="154540" x="8832850" y="5149850"/>
          <p14:tracePt t="154554" x="8820150" y="5111750"/>
          <p14:tracePt t="154568" x="8807450" y="5092700"/>
          <p14:tracePt t="154580" x="8801100" y="5086350"/>
          <p14:tracePt t="154594" x="8794750" y="5080000"/>
          <p14:tracePt t="154609" x="8788400" y="5073650"/>
          <p14:tracePt t="154620" x="8788400" y="5067300"/>
          <p14:tracePt t="154634" x="8782050" y="5067300"/>
          <p14:tracePt t="154647" x="8775700" y="5060950"/>
          <p14:tracePt t="154663" x="8763000" y="5060950"/>
          <p14:tracePt t="154674" x="8756650" y="5054600"/>
          <p14:tracePt t="154688" x="8718550" y="5048250"/>
          <p14:tracePt t="154714" x="8693150" y="5048250"/>
          <p14:tracePt t="154727" x="8674100" y="5048250"/>
          <p14:tracePt t="154741" x="8667750" y="5048250"/>
          <p14:tracePt t="154754" x="8642350" y="5054600"/>
          <p14:tracePt t="154768" x="8629650" y="5073650"/>
          <p14:tracePt t="154782" x="8623300" y="5092700"/>
          <p14:tracePt t="154795" x="8616950" y="5137150"/>
          <p14:tracePt t="154807" x="8604250" y="5200650"/>
          <p14:tracePt t="154820" x="8604250" y="5238750"/>
          <p14:tracePt t="154834" x="8604250" y="5295900"/>
          <p14:tracePt t="154847" x="8604250" y="5353050"/>
          <p14:tracePt t="154861" x="8604250" y="5378450"/>
          <p14:tracePt t="154863" x="8604250" y="5391150"/>
          <p14:tracePt t="154874" x="8604250" y="5410200"/>
          <p14:tracePt t="154887" x="8604250" y="5422900"/>
          <p14:tracePt t="154900" x="8604250" y="5429250"/>
          <p14:tracePt t="154914" x="8604250" y="5448300"/>
          <p14:tracePt t="154927" x="8604250" y="5454650"/>
          <p14:tracePt t="154940" x="8610600" y="5461000"/>
          <p14:tracePt t="154956" x="8610600" y="5473700"/>
          <p14:tracePt t="154957" x="0" y="0"/>
        </p14:tracePtLst>
        <p14:tracePtLst>
          <p14:tracePt t="158055" x="3035300" y="3346450"/>
          <p14:tracePt t="158263" x="3035300" y="3352800"/>
          <p14:tracePt t="158439" x="0" y="0"/>
        </p14:tracePtLst>
        <p14:tracePtLst>
          <p14:tracePt t="159871" x="3581400" y="3397250"/>
          <p14:tracePt t="160087" x="0" y="0"/>
        </p14:tracePtLst>
        <p14:tracePtLst>
          <p14:tracePt t="161927" x="4375150" y="3473450"/>
          <p14:tracePt t="162104" x="0" y="0"/>
        </p14:tracePtLst>
        <p14:tracePtLst>
          <p14:tracePt t="163024" x="4959350" y="3473450"/>
          <p14:tracePt t="163135" x="0" y="0"/>
        </p14:tracePtLst>
        <p14:tracePtLst>
          <p14:tracePt t="173368" x="6870700" y="3708400"/>
          <p14:tracePt t="173399" x="6864350" y="3708400"/>
          <p14:tracePt t="173471" x="6864350" y="3714750"/>
          <p14:tracePt t="173503" x="6870700" y="3721100"/>
          <p14:tracePt t="173511" x="6870700" y="3727450"/>
          <p14:tracePt t="173519" x="6877050" y="3727450"/>
          <p14:tracePt t="173527" x="6883400" y="3733800"/>
          <p14:tracePt t="173551" x="6889750" y="3740150"/>
          <p14:tracePt t="173559" x="6896100" y="3746500"/>
          <p14:tracePt t="173568" x="6902450" y="3746500"/>
          <p14:tracePt t="173581" x="6902450" y="3752850"/>
          <p14:tracePt t="173593" x="6915150" y="3759200"/>
          <p14:tracePt t="173606" x="6927850" y="3759200"/>
          <p14:tracePt t="173633" x="6934200" y="3765550"/>
          <p14:tracePt t="173663" x="6940550" y="3771900"/>
          <p14:tracePt t="173719" x="6953250" y="3771900"/>
          <p14:tracePt t="173727" x="6959600" y="3778250"/>
          <p14:tracePt t="173734" x="6978650" y="3778250"/>
          <p14:tracePt t="173744" x="6991350" y="3778250"/>
          <p14:tracePt t="173753" x="7010400" y="3778250"/>
          <p14:tracePt t="173767" x="7048500" y="3778250"/>
          <p14:tracePt t="173782" x="7061200" y="3778250"/>
          <p14:tracePt t="173783" x="7080250" y="3778250"/>
          <p14:tracePt t="173793" x="7105650" y="3778250"/>
          <p14:tracePt t="173806" x="7131050" y="3778250"/>
          <p14:tracePt t="173820" x="7150100" y="3778250"/>
          <p14:tracePt t="173833" x="7169150" y="3778250"/>
          <p14:tracePt t="173846" x="7181850" y="3778250"/>
          <p14:tracePt t="173860" x="7188200" y="3778250"/>
          <p14:tracePt t="173879" x="7194550" y="3778250"/>
          <p14:tracePt t="173887" x="7200900" y="3778250"/>
          <p14:tracePt t="173911" x="7207250" y="3778250"/>
          <p14:tracePt t="174119" x="7200900" y="3778250"/>
          <p14:tracePt t="174128" x="7169150" y="3778250"/>
          <p14:tracePt t="174140" x="7137400" y="3778250"/>
          <p14:tracePt t="174153" x="7067550" y="3771900"/>
          <p14:tracePt t="174166" x="7004050" y="3771900"/>
          <p14:tracePt t="174180" x="6978650" y="3771900"/>
          <p14:tracePt t="174193" x="6927850" y="3771900"/>
          <p14:tracePt t="174207" x="6889750" y="3771900"/>
          <p14:tracePt t="174220" x="6883400" y="3771900"/>
          <p14:tracePt t="174235" x="6864350" y="3771900"/>
          <p14:tracePt t="174246" x="6851650" y="3771900"/>
          <p14:tracePt t="174273" x="6838950" y="3771900"/>
          <p14:tracePt t="174287" x="6832600" y="3771900"/>
          <p14:tracePt t="174301" x="6826250" y="3771900"/>
          <p14:tracePt t="174319" x="6813550" y="3771900"/>
          <p14:tracePt t="174335" x="6807200" y="3771900"/>
          <p14:tracePt t="174360" x="6794500" y="3771900"/>
          <p14:tracePt t="174400" x="6788150" y="3771900"/>
          <p14:tracePt t="174544" x="6800850" y="3778250"/>
          <p14:tracePt t="174553" x="6819900" y="3778250"/>
          <p14:tracePt t="174568" x="6889750" y="3784600"/>
          <p14:tracePt t="174580" x="6921500" y="3784600"/>
          <p14:tracePt t="174593" x="6991350" y="3784600"/>
          <p14:tracePt t="174607" x="7035800" y="3784600"/>
          <p14:tracePt t="174620" x="7054850" y="3784600"/>
          <p14:tracePt t="174633" x="7086600" y="3784600"/>
          <p14:tracePt t="174647" x="7092950" y="3784600"/>
          <p14:tracePt t="174660" x="7105650" y="3784600"/>
          <p14:tracePt t="174673" x="7112000" y="3784600"/>
          <p14:tracePt t="174687" x="7124700" y="3784600"/>
          <p14:tracePt t="174700" x="7137400" y="3784600"/>
          <p14:tracePt t="174713" x="7143750" y="3784600"/>
          <p14:tracePt t="174726" x="7162800" y="3784600"/>
          <p14:tracePt t="174740" x="7169150" y="3784600"/>
          <p14:tracePt t="174753" x="7175500" y="3784600"/>
          <p14:tracePt t="174912" x="7150100" y="3784600"/>
          <p14:tracePt t="174921" x="7105650" y="3778250"/>
          <p14:tracePt t="174931" x="7080250" y="3778250"/>
          <p14:tracePt t="174940" x="7035800" y="3771900"/>
          <p14:tracePt t="174955" x="6940550" y="3771900"/>
          <p14:tracePt t="174967" x="6838950" y="3771900"/>
          <p14:tracePt t="174980" x="6800850" y="3771900"/>
          <p14:tracePt t="174994" x="6737350" y="3771900"/>
          <p14:tracePt t="175006" x="6705600" y="3771900"/>
          <p14:tracePt t="175020" x="6699250" y="3771900"/>
          <p14:tracePt t="175034" x="6686550" y="3771900"/>
          <p14:tracePt t="175046" x="6680200" y="3771900"/>
          <p14:tracePt t="175063" x="6673850" y="3771900"/>
          <p14:tracePt t="175095" x="6667500" y="3771900"/>
          <p14:tracePt t="175215" x="6673850" y="3771900"/>
          <p14:tracePt t="175223" x="6711950" y="3771900"/>
          <p14:tracePt t="175231" x="6750050" y="3771900"/>
          <p14:tracePt t="175239" x="6794500" y="3771900"/>
          <p14:tracePt t="175248" x="6845300" y="3771900"/>
          <p14:tracePt t="175260" x="6902450" y="3771900"/>
          <p14:tracePt t="175273" x="7004050" y="3771900"/>
          <p14:tracePt t="175287" x="7073900" y="3771900"/>
          <p14:tracePt t="175300" x="7118350" y="3771900"/>
          <p14:tracePt t="175313" x="7150100" y="3771900"/>
          <p14:tracePt t="175327" x="7162800" y="3771900"/>
          <p14:tracePt t="175343" x="7169150" y="3771900"/>
          <p14:tracePt t="175575" x="0" y="0"/>
        </p14:tracePtLst>
        <p14:tracePtLst>
          <p14:tracePt t="184807" x="8559800" y="5943600"/>
          <p14:tracePt t="184815" x="8559800" y="5937250"/>
          <p14:tracePt t="184832" x="8553450" y="5937250"/>
          <p14:tracePt t="184847" x="8547100" y="5937250"/>
          <p14:tracePt t="184855" x="8540750" y="5937250"/>
          <p14:tracePt t="184871" x="8528050" y="5949950"/>
          <p14:tracePt t="184879" x="8515350" y="5956300"/>
          <p14:tracePt t="184887" x="8509000" y="5969000"/>
          <p14:tracePt t="184899" x="8502650" y="5981700"/>
          <p14:tracePt t="184913" x="8477250" y="6038850"/>
          <p14:tracePt t="184926" x="8464550" y="6089650"/>
          <p14:tracePt t="184940" x="8464550" y="6108700"/>
          <p14:tracePt t="184953" x="8458200" y="6165850"/>
          <p14:tracePt t="184966" x="8458200" y="6235700"/>
          <p14:tracePt t="184979" x="8458200" y="6267450"/>
          <p14:tracePt t="184993" x="8458200" y="6330950"/>
          <p14:tracePt t="185006" x="8458200" y="6381750"/>
          <p14:tracePt t="185019" x="8458200" y="6400800"/>
          <p14:tracePt t="185033" x="8458200" y="6438900"/>
          <p14:tracePt t="185046" x="8470900" y="6477000"/>
          <p14:tracePt t="185059" x="8477250" y="6502400"/>
          <p14:tracePt t="185073" x="8489950" y="6527800"/>
          <p14:tracePt t="185086" x="8509000" y="6572250"/>
          <p14:tracePt t="185099" x="8521700" y="6591300"/>
          <p14:tracePt t="185113" x="8553450" y="6635750"/>
          <p14:tracePt t="185126" x="8591550" y="6673850"/>
          <p14:tracePt t="185140" x="8604250" y="6680200"/>
          <p14:tracePt t="185153" x="8629650" y="6711950"/>
          <p14:tracePt t="185167" x="8661400" y="6724650"/>
          <p14:tracePt t="185179" x="8667750" y="6731000"/>
          <p14:tracePt t="185193" x="8686800" y="6737350"/>
          <p14:tracePt t="185206" x="8705850" y="6743700"/>
          <p14:tracePt t="185219" x="8724900" y="6743700"/>
          <p14:tracePt t="185234" x="8750300" y="6743700"/>
          <p14:tracePt t="185246" x="8769350" y="6743700"/>
          <p14:tracePt t="185259" x="8788400" y="6743700"/>
          <p14:tracePt t="185273" x="8813800" y="6743700"/>
          <p14:tracePt t="185287" x="8832850" y="6718300"/>
          <p14:tracePt t="185301" x="8851900" y="6711950"/>
          <p14:tracePt t="185314" x="8870950" y="6673850"/>
          <p14:tracePt t="185329" x="8896350" y="6635750"/>
          <p14:tracePt t="185339" x="8902700" y="6616700"/>
          <p14:tracePt t="185353" x="8921750" y="6578600"/>
          <p14:tracePt t="185366" x="8921750" y="6540500"/>
          <p14:tracePt t="185379" x="8928100" y="6527800"/>
          <p14:tracePt t="185394" x="8928100" y="6477000"/>
          <p14:tracePt t="185408" x="8928100" y="6394450"/>
          <p14:tracePt t="185420" x="8928100" y="6362700"/>
          <p14:tracePt t="185433" x="8902700" y="6280150"/>
          <p14:tracePt t="185446" x="8877300" y="6223000"/>
          <p14:tracePt t="185459" x="8851900" y="6197600"/>
          <p14:tracePt t="185473" x="8820150" y="6146800"/>
          <p14:tracePt t="185487" x="8788400" y="6102350"/>
          <p14:tracePt t="185499" x="8788400" y="6096000"/>
          <p14:tracePt t="185513" x="8763000" y="6057900"/>
          <p14:tracePt t="185526" x="8737600" y="6026150"/>
          <p14:tracePt t="185539" x="8731250" y="6019800"/>
          <p14:tracePt t="185553" x="8718550" y="5994400"/>
          <p14:tracePt t="185567" x="8705850" y="5975350"/>
          <p14:tracePt t="185579" x="8699500" y="5975350"/>
          <p14:tracePt t="185593" x="8699500" y="5962650"/>
          <p14:tracePt t="185607" x="8686800" y="5956300"/>
          <p14:tracePt t="185619" x="8680450" y="5956300"/>
          <p14:tracePt t="185633" x="8661400" y="5943600"/>
          <p14:tracePt t="185647" x="8655050" y="5937250"/>
          <p14:tracePt t="185659" x="8642350" y="5937250"/>
          <p14:tracePt t="185673" x="8629650" y="5937250"/>
          <p14:tracePt t="185686" x="8604250" y="5937250"/>
          <p14:tracePt t="185699" x="8597900" y="5937250"/>
          <p14:tracePt t="185713" x="8572500" y="5937250"/>
          <p14:tracePt t="185727" x="8528050" y="5988050"/>
          <p14:tracePt t="185739" x="8521700" y="6026150"/>
          <p14:tracePt t="185753" x="8496300" y="6108700"/>
          <p14:tracePt t="185766" x="8489950" y="6191250"/>
          <p14:tracePt t="185780" x="8489950" y="6242050"/>
          <p14:tracePt t="185793" x="8489950" y="6324600"/>
          <p14:tracePt t="185807" x="8489950" y="6407150"/>
          <p14:tracePt t="185820" x="8489950" y="6438900"/>
          <p14:tracePt t="185833" x="8502650" y="6515100"/>
          <p14:tracePt t="185846" x="8521700" y="6578600"/>
          <p14:tracePt t="185860" x="8534400" y="6616700"/>
          <p14:tracePt t="185873" x="8553450" y="6654800"/>
          <p14:tracePt t="185886" x="8578850" y="6699250"/>
          <p14:tracePt t="185899" x="8585200" y="6711950"/>
          <p14:tracePt t="185913" x="8604250" y="6743700"/>
          <p14:tracePt t="185926" x="8629650" y="6769100"/>
          <p14:tracePt t="185940" x="8636000" y="6775450"/>
          <p14:tracePt t="185953" x="8655050" y="6794500"/>
          <p14:tracePt t="185967" x="8686800" y="6807200"/>
          <p14:tracePt t="185980" x="8712200" y="6813550"/>
          <p14:tracePt t="185993" x="8743950" y="6813550"/>
          <p14:tracePt t="186006" x="8782050" y="6813550"/>
          <p14:tracePt t="186019" x="8788400" y="6813550"/>
          <p14:tracePt t="186033" x="8807450" y="6813550"/>
          <p14:tracePt t="186048" x="8832850" y="6788150"/>
          <p14:tracePt t="186059" x="8845550" y="6769100"/>
          <p14:tracePt t="186073" x="8870950" y="6711950"/>
          <p14:tracePt t="186086" x="8896350" y="6635750"/>
          <p14:tracePt t="186099" x="8909050" y="6578600"/>
          <p14:tracePt t="186113" x="8921750" y="6470650"/>
          <p14:tracePt t="186126" x="8921750" y="6343650"/>
          <p14:tracePt t="186140" x="8921750" y="6286500"/>
          <p14:tracePt t="186153" x="8921750" y="6210300"/>
          <p14:tracePt t="186166" x="8890000" y="6121400"/>
          <p14:tracePt t="186179" x="8883650" y="6096000"/>
          <p14:tracePt t="186193" x="8858250" y="6051550"/>
          <p14:tracePt t="186206" x="8826500" y="6007100"/>
          <p14:tracePt t="186219" x="8807450" y="5975350"/>
          <p14:tracePt t="186234" x="8782050" y="5949950"/>
          <p14:tracePt t="186246" x="8737600" y="5905500"/>
          <p14:tracePt t="186259" x="8718550" y="5899150"/>
          <p14:tracePt t="186273" x="8686800" y="5880100"/>
          <p14:tracePt t="186287" x="8667750" y="5861050"/>
          <p14:tracePt t="186299" x="8661400" y="5854700"/>
          <p14:tracePt t="186313" x="8636000" y="5842000"/>
          <p14:tracePt t="186327" x="8629650" y="5835650"/>
          <p14:tracePt t="186339" x="8623300" y="5829300"/>
          <p14:tracePt t="186392" x="8616950" y="5835650"/>
          <p14:tracePt t="186399" x="8610600" y="5861050"/>
          <p14:tracePt t="186408" x="8604250" y="5886450"/>
          <p14:tracePt t="186420" x="8585200" y="5924550"/>
          <p14:tracePt t="186433" x="8572500" y="6000750"/>
          <p14:tracePt t="186446" x="8559800" y="6089650"/>
          <p14:tracePt t="186460" x="8553450" y="6134100"/>
          <p14:tracePt t="186473" x="8547100" y="6223000"/>
          <p14:tracePt t="186486" x="8528050" y="6318250"/>
          <p14:tracePt t="186499" x="8528050" y="6350000"/>
          <p14:tracePt t="186513" x="8528050" y="6438900"/>
          <p14:tracePt t="186526" x="8528050" y="6508750"/>
          <p14:tracePt t="186539" x="8534400" y="6534150"/>
          <p14:tracePt t="186553" x="8559800" y="6623050"/>
          <p14:tracePt t="186566" x="8591550" y="6692900"/>
          <p14:tracePt t="186580" x="8610600" y="6711950"/>
          <p14:tracePt t="186593" x="8629650" y="6743700"/>
          <p14:tracePt t="186609" x="8642350" y="6756400"/>
          <p14:tracePt t="186619" x="8648700" y="6762750"/>
          <p14:tracePt t="186633" x="8661400" y="6769100"/>
          <p14:tracePt t="186646" x="8680450" y="6769100"/>
          <p14:tracePt t="186660" x="8693150" y="6769100"/>
          <p14:tracePt t="186674" x="8705850" y="6769100"/>
          <p14:tracePt t="186688" x="8737600" y="6769100"/>
          <p14:tracePt t="186699" x="8743950" y="6769100"/>
          <p14:tracePt t="186713" x="8782050" y="6750050"/>
          <p14:tracePt t="186726" x="8807450" y="6705600"/>
          <p14:tracePt t="186739" x="8826500" y="6673850"/>
          <p14:tracePt t="186753" x="8832850" y="6623050"/>
          <p14:tracePt t="186766" x="8858250" y="6565900"/>
          <p14:tracePt t="186780" x="8864600" y="6534150"/>
          <p14:tracePt t="186782" x="8877300" y="6489700"/>
          <p14:tracePt t="186793" x="8883650" y="6445250"/>
          <p14:tracePt t="186806" x="8883650" y="6350000"/>
          <p14:tracePt t="186819" x="8883650" y="6318250"/>
          <p14:tracePt t="186833" x="8877300" y="6254750"/>
          <p14:tracePt t="186846" x="8851900" y="6197600"/>
          <p14:tracePt t="186860" x="8845550" y="6178550"/>
          <p14:tracePt t="186874" x="8820150" y="6146800"/>
          <p14:tracePt t="186886" x="8801100" y="6121400"/>
          <p14:tracePt t="186899" x="8801100" y="6115050"/>
          <p14:tracePt t="186913" x="8794750" y="6108700"/>
          <p14:tracePt t="186926" x="8782050" y="6096000"/>
          <p14:tracePt t="186953" x="8769350" y="6089650"/>
          <p14:tracePt t="186966" x="8763000" y="6089650"/>
          <p14:tracePt t="186993" x="8756650" y="6089650"/>
          <p14:tracePt t="187016" x="8750300" y="6089650"/>
          <p14:tracePt t="187039" x="8743950" y="6089650"/>
          <p14:tracePt t="187055" x="8737600" y="6089650"/>
          <p14:tracePt t="187071" x="8724900" y="6089650"/>
          <p14:tracePt t="187087" x="8718550" y="6089650"/>
          <p14:tracePt t="187095" x="8712200" y="6096000"/>
          <p14:tracePt t="187112" x="8699500" y="6102350"/>
          <p14:tracePt t="187119" x="8699500" y="6108700"/>
          <p14:tracePt t="187127" x="8693150" y="6108700"/>
          <p14:tracePt t="187140" x="8686800" y="6115050"/>
          <p14:tracePt t="187153" x="8680450" y="6121400"/>
          <p14:tracePt t="187167" x="8655050" y="6146800"/>
          <p14:tracePt t="187167" x="0" y="0"/>
        </p14:tracePtLst>
        <p14:tracePtLst>
          <p14:tracePt t="192247" x="4089400" y="2374900"/>
          <p14:tracePt t="192289" x="4095750" y="2374900"/>
          <p14:tracePt t="192440" x="4102100" y="2374900"/>
          <p14:tracePt t="192551" x="0" y="0"/>
        </p14:tracePtLst>
        <p14:tracePtLst>
          <p14:tracePt t="192968" x="4959350" y="2419350"/>
          <p14:tracePt t="193088" x="0" y="0"/>
        </p14:tracePtLst>
        <p14:tracePtLst>
          <p14:tracePt t="196432" x="7937500" y="4286250"/>
          <p14:tracePt t="196439" x="7937500" y="4279900"/>
          <p14:tracePt t="196471" x="7937500" y="4273550"/>
          <p14:tracePt t="196488" x="7918450" y="4273550"/>
          <p14:tracePt t="196494" x="7899400" y="4273550"/>
          <p14:tracePt t="196502" x="7886700" y="4273550"/>
          <p14:tracePt t="196512" x="7861300" y="4273550"/>
          <p14:tracePt t="196525" x="7835900" y="4273550"/>
          <p14:tracePt t="196539" x="7772400" y="4273550"/>
          <p14:tracePt t="196552" x="7727950" y="4286250"/>
          <p14:tracePt t="196566" x="7708900" y="4292600"/>
          <p14:tracePt t="196579" x="7670800" y="4311650"/>
          <p14:tracePt t="196593" x="7645400" y="4343400"/>
          <p14:tracePt t="196606" x="7626350" y="4375150"/>
          <p14:tracePt t="196619" x="7620000" y="4406900"/>
          <p14:tracePt t="196632" x="7620000" y="4438650"/>
          <p14:tracePt t="196647" x="7620000" y="4483100"/>
          <p14:tracePt t="196659" x="7620000" y="4502150"/>
          <p14:tracePt t="196672" x="7620000" y="4533900"/>
          <p14:tracePt t="196688" x="7639050" y="4578350"/>
          <p14:tracePt t="196699" x="7658100" y="4603750"/>
          <p14:tracePt t="196712" x="7677150" y="4641850"/>
          <p14:tracePt t="196725" x="7696200" y="4660900"/>
          <p14:tracePt t="196728" x="7715250" y="4692650"/>
          <p14:tracePt t="196739" x="7727950" y="4711700"/>
          <p14:tracePt t="196752" x="7772400" y="4749800"/>
          <p14:tracePt t="196766" x="7791450" y="4768850"/>
          <p14:tracePt t="196780" x="7816850" y="4781550"/>
          <p14:tracePt t="196793" x="7867650" y="4800600"/>
          <p14:tracePt t="196807" x="7912100" y="4813300"/>
          <p14:tracePt t="196819" x="7931150" y="4819650"/>
          <p14:tracePt t="196833" x="8007350" y="4819650"/>
          <p14:tracePt t="196846" x="8051800" y="4819650"/>
          <p14:tracePt t="196860" x="8140700" y="4819650"/>
          <p14:tracePt t="196873" x="8216900" y="4819650"/>
          <p14:tracePt t="196886" x="8255000" y="4819650"/>
          <p14:tracePt t="196888" x="8318500" y="4819650"/>
          <p14:tracePt t="196899" x="8394700" y="4813300"/>
          <p14:tracePt t="196913" x="8502650" y="4775200"/>
          <p14:tracePt t="196926" x="8553450" y="4756150"/>
          <p14:tracePt t="196926" x="8591550" y="4737100"/>
          <p14:tracePt t="196940" x="8623300" y="4711700"/>
          <p14:tracePt t="196953" x="8674100" y="4679950"/>
          <p14:tracePt t="196967" x="8718550" y="4641850"/>
          <p14:tracePt t="196979" x="8724900" y="4629150"/>
          <p14:tracePt t="196992" x="8731250" y="4584700"/>
          <p14:tracePt t="197006" x="8731250" y="4565650"/>
          <p14:tracePt t="197019" x="8731250" y="4533900"/>
          <p14:tracePt t="197032" x="8731250" y="4514850"/>
          <p14:tracePt t="197046" x="8724900" y="4502150"/>
          <p14:tracePt t="197059" x="8699500" y="4470400"/>
          <p14:tracePt t="197072" x="8667750" y="4451350"/>
          <p14:tracePt t="197086" x="8648700" y="4438650"/>
          <p14:tracePt t="197099" x="8566150" y="4413250"/>
          <p14:tracePt t="197112" x="8470900" y="4400550"/>
          <p14:tracePt t="197126" x="8401050" y="4387850"/>
          <p14:tracePt t="197126" x="8350250" y="4381500"/>
          <p14:tracePt t="197140" x="8299450" y="4375150"/>
          <p14:tracePt t="197153" x="8178800" y="4375150"/>
          <p14:tracePt t="197167" x="8083550" y="4375150"/>
          <p14:tracePt t="197179" x="8051800" y="4375150"/>
          <p14:tracePt t="197193" x="7969250" y="4381500"/>
          <p14:tracePt t="197206" x="7937500" y="4387850"/>
          <p14:tracePt t="197219" x="7880350" y="4406900"/>
          <p14:tracePt t="197234" x="7829550" y="4425950"/>
          <p14:tracePt t="197246" x="7810500" y="4451350"/>
          <p14:tracePt t="197259" x="7772400" y="4476750"/>
          <p14:tracePt t="197272" x="7747000" y="4495800"/>
          <p14:tracePt t="197286" x="7734300" y="4502150"/>
          <p14:tracePt t="197299" x="7715250" y="4514850"/>
          <p14:tracePt t="197313" x="7702550" y="4527550"/>
          <p14:tracePt t="197328" x="7696200" y="4533900"/>
          <p14:tracePt t="197343" x="7696200" y="4540250"/>
          <p14:tracePt t="197352" x="7696200" y="4546600"/>
          <p14:tracePt t="197366" x="7696200" y="4552950"/>
          <p14:tracePt t="197379" x="7696200" y="4572000"/>
          <p14:tracePt t="197393" x="7696200" y="4578350"/>
          <p14:tracePt t="197408" x="7696200" y="4584700"/>
          <p14:tracePt t="197422" x="0" y="0"/>
        </p14:tracePtLst>
        <p14:tracePtLst>
          <p14:tracePt t="198663" x="8807450" y="6026150"/>
          <p14:tracePt t="198673" x="8801100" y="6013450"/>
          <p14:tracePt t="198679" x="8788400" y="6013450"/>
          <p14:tracePt t="198686" x="8782050" y="6000750"/>
          <p14:tracePt t="198699" x="8769350" y="6000750"/>
          <p14:tracePt t="198712" x="8750300" y="5994400"/>
          <p14:tracePt t="198726" x="8724900" y="5981700"/>
          <p14:tracePt t="198739" x="8705850" y="5981700"/>
          <p14:tracePt t="198752" x="8699500" y="5981700"/>
          <p14:tracePt t="198766" x="8686800" y="5981700"/>
          <p14:tracePt t="198779" x="8667750" y="5981700"/>
          <p14:tracePt t="198792" x="8655050" y="5981700"/>
          <p14:tracePt t="198806" x="8636000" y="5981700"/>
          <p14:tracePt t="198819" x="8623300" y="5988050"/>
          <p14:tracePt t="198832" x="8591550" y="6026150"/>
          <p14:tracePt t="198846" x="8585200" y="6051550"/>
          <p14:tracePt t="198859" x="8578850" y="6108700"/>
          <p14:tracePt t="198873" x="8578850" y="6165850"/>
          <p14:tracePt t="198885" x="8578850" y="6203950"/>
          <p14:tracePt t="198899" x="8578850" y="6254750"/>
          <p14:tracePt t="198912" x="8578850" y="6299200"/>
          <p14:tracePt t="198926" x="8578850" y="6343650"/>
          <p14:tracePt t="198939" x="8578850" y="6362700"/>
          <p14:tracePt t="198954" x="8578850" y="6413500"/>
          <p14:tracePt t="198965" x="8578850" y="6438900"/>
          <p14:tracePt t="198979" x="8578850" y="6489700"/>
          <p14:tracePt t="198992" x="8578850" y="6546850"/>
          <p14:tracePt t="199005" x="8578850" y="6559550"/>
          <p14:tracePt t="199019" x="8578850" y="6604000"/>
          <p14:tracePt t="199032" x="8591550" y="6642100"/>
          <p14:tracePt t="199047" x="8597900" y="6673850"/>
          <p14:tracePt t="199059" x="8604250" y="6680200"/>
          <p14:tracePt t="199072" x="8616950" y="6699250"/>
          <p14:tracePt t="199085" x="8623300" y="6711950"/>
          <p14:tracePt t="199099" x="8636000" y="6731000"/>
          <p14:tracePt t="199112" x="8648700" y="6750050"/>
          <p14:tracePt t="199125" x="8655050" y="6750050"/>
          <p14:tracePt t="199139" x="8661400" y="6762750"/>
          <p14:tracePt t="199152" x="8680450" y="6762750"/>
          <p14:tracePt t="199166" x="8686800" y="6762750"/>
          <p14:tracePt t="199179" x="8693150" y="6762750"/>
          <p14:tracePt t="199192" x="8712200" y="6762750"/>
          <p14:tracePt t="199208" x="8731250" y="6737350"/>
          <p14:tracePt t="199219" x="8750300" y="6705600"/>
          <p14:tracePt t="199234" x="8782050" y="6642100"/>
          <p14:tracePt t="199246" x="8794750" y="6597650"/>
          <p14:tracePt t="199259" x="8820150" y="6515100"/>
          <p14:tracePt t="199273" x="8845550" y="6419850"/>
          <p14:tracePt t="199286" x="8851900" y="6369050"/>
          <p14:tracePt t="199300" x="8851900" y="6280150"/>
          <p14:tracePt t="199312" x="8851900" y="6203950"/>
          <p14:tracePt t="199325" x="8851900" y="6159500"/>
          <p14:tracePt t="199339" x="8832850" y="6083300"/>
          <p14:tracePt t="199352" x="8807450" y="6000750"/>
          <p14:tracePt t="199365" x="8801100" y="5969000"/>
          <p14:tracePt t="199366" x="8782050" y="5949950"/>
          <p14:tracePt t="199379" x="8782050" y="5924550"/>
          <p14:tracePt t="199392" x="8756650" y="5892800"/>
          <p14:tracePt t="199407" x="8731250" y="5867400"/>
          <p14:tracePt t="199420" x="8718550" y="5854700"/>
          <p14:tracePt t="199432" x="8699500" y="5842000"/>
          <p14:tracePt t="199445" x="8693150" y="5835650"/>
          <p14:tracePt t="199459" x="8680450" y="5835650"/>
          <p14:tracePt t="199472" x="8674100" y="5835650"/>
          <p14:tracePt t="199487" x="8661400" y="5835650"/>
          <p14:tracePt t="199499" x="8655050" y="5835650"/>
          <p14:tracePt t="199512" x="8636000" y="5835650"/>
          <p14:tracePt t="199525" x="8623300" y="5835650"/>
          <p14:tracePt t="199539" x="8591550" y="5873750"/>
          <p14:tracePt t="199552" x="8547100" y="5949950"/>
          <p14:tracePt t="199565" x="8534400" y="5994400"/>
          <p14:tracePt t="199579" x="8515350" y="6083300"/>
          <p14:tracePt t="199592" x="8502650" y="6153150"/>
          <p14:tracePt t="199605" x="8502650" y="6191250"/>
          <p14:tracePt t="199607" x="8502650" y="6216650"/>
          <p14:tracePt t="199619" x="8502650" y="6242050"/>
          <p14:tracePt t="199632" x="8502650" y="6292850"/>
          <p14:tracePt t="199647" x="8502650" y="6362700"/>
          <p14:tracePt t="199659" x="8502650" y="6400800"/>
          <p14:tracePt t="199673" x="8509000" y="6451600"/>
          <p14:tracePt t="199687" x="8528050" y="6508750"/>
          <p14:tracePt t="199699" x="8540750" y="6534150"/>
          <p14:tracePt t="199712" x="8559800" y="6572250"/>
          <p14:tracePt t="199726" x="8566150" y="6584950"/>
          <p14:tracePt t="199729" x="8566150" y="6591300"/>
          <p14:tracePt t="199739" x="8572500" y="6610350"/>
          <p14:tracePt t="199752" x="8591550" y="6635750"/>
          <p14:tracePt t="199779" x="8604250" y="6661150"/>
          <p14:tracePt t="199792" x="8610600" y="6661150"/>
          <p14:tracePt t="199806" x="8610600" y="6667500"/>
          <p14:tracePt t="199823" x="8623300" y="6673850"/>
          <p14:tracePt t="199838" x="8629650" y="6673850"/>
          <p14:tracePt t="199855" x="8642350" y="6673850"/>
          <p14:tracePt t="199863" x="8655050" y="6673850"/>
          <p14:tracePt t="199872" x="8667750" y="6673850"/>
          <p14:tracePt t="199885" x="8674100" y="6673850"/>
          <p14:tracePt t="199899" x="8712200" y="6667500"/>
          <p14:tracePt t="199912" x="8737600" y="6648450"/>
          <p14:tracePt t="199927" x="8763000" y="6616700"/>
          <p14:tracePt t="199939" x="8775700" y="6597650"/>
          <p14:tracePt t="199952" x="8801100" y="6546850"/>
          <p14:tracePt t="199965" x="8807450" y="6515100"/>
          <p14:tracePt t="199968" x="8820150" y="6483350"/>
          <p14:tracePt t="199979" x="8832850" y="6426200"/>
          <p14:tracePt t="199993" x="8832850" y="6324600"/>
          <p14:tracePt t="200005" x="8832850" y="6267450"/>
          <p14:tracePt t="200019" x="8813800" y="6153150"/>
          <p14:tracePt t="200032" x="8782050" y="6064250"/>
          <p14:tracePt t="200045" x="8763000" y="6032500"/>
          <p14:tracePt t="200059" x="8737600" y="5994400"/>
          <p14:tracePt t="200072" x="8712200" y="5956300"/>
          <p14:tracePt t="200085" x="8699500" y="5949950"/>
          <p14:tracePt t="200099" x="8680450" y="5918200"/>
          <p14:tracePt t="200112" x="8655050" y="5886450"/>
          <p14:tracePt t="200125" x="8642350" y="5880100"/>
          <p14:tracePt t="200127" x="8629650" y="5867400"/>
          <p14:tracePt t="200143" x="8623300" y="5867400"/>
          <p14:tracePt t="200152" x="8623300" y="5861050"/>
          <p14:tracePt t="200175" x="8610600" y="5861050"/>
          <p14:tracePt t="200207" x="8604250" y="5861050"/>
          <p14:tracePt t="200215" x="8597900" y="5867400"/>
          <p14:tracePt t="200223" x="8591550" y="5899150"/>
          <p14:tracePt t="200233" x="8591550" y="5930900"/>
          <p14:tracePt t="200245" x="8591550" y="5975350"/>
          <p14:tracePt t="200259" x="8591550" y="6070600"/>
          <p14:tracePt t="200272" x="8591550" y="6140450"/>
          <p14:tracePt t="200285" x="8591550" y="6178550"/>
          <p14:tracePt t="200299" x="8591550" y="6261100"/>
          <p14:tracePt t="200312" x="8591550" y="6330950"/>
          <p14:tracePt t="200327" x="8597900" y="6362700"/>
          <p14:tracePt t="200339" x="8597900" y="6369050"/>
          <p14:tracePt t="200339" x="0" y="0"/>
        </p14:tracePtLst>
        <p14:tracePtLst>
          <p14:tracePt t="218567" x="11106150" y="4921250"/>
          <p14:tracePt t="218663" x="11106150" y="4908550"/>
          <p14:tracePt t="218679" x="11106150" y="4902200"/>
          <p14:tracePt t="218695" x="11099800" y="4889500"/>
          <p14:tracePt t="218704" x="11080750" y="4870450"/>
          <p14:tracePt t="218711" x="11049000" y="4845050"/>
          <p14:tracePt t="218725" x="11004550" y="4826000"/>
          <p14:tracePt t="218738" x="10909300" y="4787900"/>
          <p14:tracePt t="218751" x="10858500" y="4775200"/>
          <p14:tracePt t="218765" x="10826750" y="4762500"/>
          <p14:tracePt t="218778" x="10801350" y="4762500"/>
          <p14:tracePt t="218792" x="10782300" y="4762500"/>
          <p14:tracePt t="218805" x="10756900" y="4768850"/>
          <p14:tracePt t="218818" x="10706100" y="4800600"/>
          <p14:tracePt t="218831" x="10661650" y="4857750"/>
          <p14:tracePt t="218845" x="10642600" y="4883150"/>
          <p14:tracePt t="218858" x="10610850" y="4972050"/>
          <p14:tracePt t="218871" x="10585450" y="5073650"/>
          <p14:tracePt t="218885" x="10572750" y="5124450"/>
          <p14:tracePt t="218898" x="10547350" y="5213350"/>
          <p14:tracePt t="218912" x="10515600" y="5295900"/>
          <p14:tracePt t="218925" x="10502900" y="5346700"/>
          <p14:tracePt t="218938" x="10477500" y="5422900"/>
          <p14:tracePt t="218951" x="10458450" y="5518150"/>
          <p14:tracePt t="218965" x="10452100" y="5549900"/>
          <p14:tracePt t="218967" x="10452100" y="5607050"/>
          <p14:tracePt t="218978" x="10452100" y="5645150"/>
          <p14:tracePt t="218991" x="10452100" y="5740400"/>
          <p14:tracePt t="219005" x="10471150" y="5803900"/>
          <p14:tracePt t="219018" x="10509250" y="5880100"/>
          <p14:tracePt t="219031" x="10547350" y="5937250"/>
          <p14:tracePt t="219045" x="10572750" y="5956300"/>
          <p14:tracePt t="219058" x="10629900" y="5981700"/>
          <p14:tracePt t="219072" x="10718800" y="5994400"/>
          <p14:tracePt t="219088" x="10839450" y="6013450"/>
          <p14:tracePt t="219098" x="10896600" y="6013450"/>
          <p14:tracePt t="219111" x="11042650" y="6013450"/>
          <p14:tracePt t="219125" x="11099800" y="6013450"/>
          <p14:tracePt t="219138" x="11226800" y="6007100"/>
          <p14:tracePt t="219151" x="11328400" y="5975350"/>
          <p14:tracePt t="219165" x="11366500" y="5956300"/>
          <p14:tracePt t="219178" x="11430000" y="5911850"/>
          <p14:tracePt t="219191" x="11468100" y="5848350"/>
          <p14:tracePt t="219205" x="11480800" y="5803900"/>
          <p14:tracePt t="219218" x="11480800" y="5708650"/>
          <p14:tracePt t="219231" x="11480800" y="5613400"/>
          <p14:tracePt t="219245" x="11474450" y="5562600"/>
          <p14:tracePt t="219258" x="11449050" y="5473700"/>
          <p14:tracePt t="219271" x="11423650" y="5378450"/>
          <p14:tracePt t="219285" x="11410950" y="5340350"/>
          <p14:tracePt t="219298" x="11379200" y="5276850"/>
          <p14:tracePt t="219311" x="11347450" y="5200650"/>
          <p14:tracePt t="219325" x="11296650" y="5149850"/>
          <p14:tracePt t="219338" x="11226800" y="5092700"/>
          <p14:tracePt t="219351" x="11150600" y="5041900"/>
          <p14:tracePt t="219365" x="11112500" y="5029200"/>
          <p14:tracePt t="219378" x="11042650" y="5003800"/>
          <p14:tracePt t="219391" x="10960100" y="5003800"/>
          <p14:tracePt t="219405" x="10928350" y="5003800"/>
          <p14:tracePt t="219418" x="10845800" y="5003800"/>
          <p14:tracePt t="219431" x="10769600" y="5003800"/>
          <p14:tracePt t="219445" x="10737850" y="5016500"/>
          <p14:tracePt t="219458" x="10674350" y="5054600"/>
          <p14:tracePt t="219471" x="10629900" y="5118100"/>
          <p14:tracePt t="219485" x="10623550" y="5149850"/>
          <p14:tracePt t="219498" x="10610850" y="5238750"/>
          <p14:tracePt t="219511" x="10591800" y="5321300"/>
          <p14:tracePt t="219525" x="10591800" y="5372100"/>
          <p14:tracePt t="219526" x="10585450" y="5397500"/>
          <p14:tracePt t="219538" x="10585450" y="5429250"/>
          <p14:tracePt t="219551" x="10585450" y="5473700"/>
          <p14:tracePt t="219565" x="10585450" y="5499100"/>
          <p14:tracePt t="219578" x="10604500" y="5549900"/>
          <p14:tracePt t="219591" x="10655300" y="5607050"/>
          <p14:tracePt t="219605" x="10687050" y="5632450"/>
          <p14:tracePt t="219618" x="10744200" y="5664200"/>
          <p14:tracePt t="219631" x="10833100" y="5695950"/>
          <p14:tracePt t="219645" x="10877550" y="5708650"/>
          <p14:tracePt t="219658" x="10985500" y="5740400"/>
          <p14:tracePt t="219671" x="11087100" y="5753100"/>
          <p14:tracePt t="219686" x="11131550" y="5759450"/>
          <p14:tracePt t="219686" x="11182350" y="5759450"/>
          <p14:tracePt t="219698" x="11214100" y="5759450"/>
          <p14:tracePt t="219713" x="11303000" y="5759450"/>
          <p14:tracePt t="219725" x="11315700" y="5759450"/>
          <p14:tracePt t="219738" x="11347450" y="5753100"/>
          <p14:tracePt t="219751" x="11372850" y="5727700"/>
          <p14:tracePt t="219765" x="11379200" y="5721350"/>
          <p14:tracePt t="219778" x="11391900" y="5689600"/>
          <p14:tracePt t="219791" x="11404600" y="5638800"/>
          <p14:tracePt t="219805" x="11404600" y="5626100"/>
          <p14:tracePt t="219818" x="11404600" y="5581650"/>
          <p14:tracePt t="219831" x="11404600" y="5549900"/>
          <p14:tracePt t="219845" x="11404600" y="5524500"/>
          <p14:tracePt t="219858" x="11404600" y="5486400"/>
          <p14:tracePt t="219871" x="11398250" y="5454650"/>
          <p14:tracePt t="219885" x="11398250" y="5441950"/>
          <p14:tracePt t="219898" x="11385550" y="5429250"/>
          <p14:tracePt t="219898" x="0" y="0"/>
        </p14:tracePtLst>
      </p14:laserTraceLst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776BCF-3609-45F4-8C42-DC487119A0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8353" y="0"/>
            <a:ext cx="11183648" cy="484748"/>
          </a:xfrm>
          <a:solidFill>
            <a:schemeClr val="bg1"/>
          </a:solidFill>
        </p:spPr>
        <p:txBody>
          <a:bodyPr/>
          <a:lstStyle/>
          <a:p>
            <a:r>
              <a:rPr lang="en-US" dirty="0"/>
              <a:t>But what if endmembers are unknown?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B32FE4-ECBF-4D59-9E53-0EFED1E8E040}"/>
              </a:ext>
            </a:extLst>
          </p:cNvPr>
          <p:cNvSpPr txBox="1"/>
          <p:nvPr/>
        </p:nvSpPr>
        <p:spPr>
          <a:xfrm>
            <a:off x="1600748" y="1130238"/>
            <a:ext cx="89905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prstClr val="black"/>
                </a:solidFill>
              </a:rPr>
              <a:t>At the first glance, the problem is impossible. We want to separate mixture in the components without knowing what the components are!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745834-FD9E-4FE3-BD07-FAF833C74D05}"/>
              </a:ext>
            </a:extLst>
          </p:cNvPr>
          <p:cNvSpPr txBox="1"/>
          <p:nvPr/>
        </p:nvSpPr>
        <p:spPr>
          <a:xfrm>
            <a:off x="1493952" y="2483614"/>
            <a:ext cx="8830174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prstClr val="black"/>
                </a:solidFill>
              </a:rPr>
              <a:t>What we can do: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prstClr val="black"/>
                </a:solidFill>
              </a:rPr>
              <a:t>Principal component analysis: how many components are there in the mixture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prstClr val="black"/>
                </a:solidFill>
              </a:rPr>
              <a:t>Independent component analysis: going against the law of big numbers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prstClr val="black"/>
                </a:solidFill>
              </a:rPr>
              <a:t>Bayesian linear </a:t>
            </a:r>
            <a:r>
              <a:rPr lang="en-US" sz="2000" dirty="0" err="1">
                <a:solidFill>
                  <a:prstClr val="black"/>
                </a:solidFill>
              </a:rPr>
              <a:t>unmixing</a:t>
            </a:r>
            <a:r>
              <a:rPr lang="en-US" sz="2000" dirty="0">
                <a:solidFill>
                  <a:prstClr val="black"/>
                </a:solidFill>
              </a:rPr>
              <a:t>: additivity to 1 and non-negativity constrains</a:t>
            </a:r>
          </a:p>
          <a:p>
            <a:endParaRPr lang="en-US" sz="2000" dirty="0">
              <a:solidFill>
                <a:prstClr val="black"/>
              </a:solidFill>
            </a:endParaRPr>
          </a:p>
          <a:p>
            <a:r>
              <a:rPr lang="en-US" sz="2000" b="1" dirty="0">
                <a:solidFill>
                  <a:prstClr val="black"/>
                </a:solidFill>
              </a:rPr>
              <a:t>What can be done: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prstClr val="black"/>
                </a:solidFill>
              </a:rPr>
              <a:t>Bayesian linear </a:t>
            </a:r>
            <a:r>
              <a:rPr lang="en-US" sz="2000" dirty="0" err="1">
                <a:solidFill>
                  <a:prstClr val="black"/>
                </a:solidFill>
              </a:rPr>
              <a:t>unmixing</a:t>
            </a:r>
            <a:r>
              <a:rPr lang="en-US" sz="2000" dirty="0">
                <a:solidFill>
                  <a:prstClr val="black"/>
                </a:solidFill>
              </a:rPr>
              <a:t>: constraints on endmembers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prstClr val="black"/>
                </a:solidFill>
              </a:rPr>
              <a:t>Sparse reconstructions: small number of components in each point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prstClr val="black"/>
                </a:solidFill>
              </a:rPr>
              <a:t>Constraints on loading maps: smoothness or sharp boundaries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prstClr val="black"/>
                </a:solidFill>
              </a:rPr>
              <a:t>Kernel transforms: data is simplest if physics is correct</a:t>
            </a:r>
          </a:p>
        </p:txBody>
      </p:sp>
    </p:spTree>
    <p:extLst>
      <p:ext uri="{BB962C8B-B14F-4D97-AF65-F5344CB8AC3E}">
        <p14:creationId xmlns:p14="http://schemas.microsoft.com/office/powerpoint/2010/main" val="316215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2872"/>
    </mc:Choice>
    <mc:Fallback xmlns="">
      <p:transition spd="slow" advTm="152872"/>
    </mc:Fallback>
  </mc:AlternateContent>
  <p:extLst>
    <p:ext uri="{3A86A75C-4F4B-4683-9AE1-C65F6400EC91}">
      <p14:laserTraceLst xmlns:p14="http://schemas.microsoft.com/office/powerpoint/2010/main">
        <p14:tracePtLst>
          <p14:tracePt t="47760" x="7816850" y="4146550"/>
          <p14:tracePt t="47808" x="7810500" y="4146550"/>
          <p14:tracePt t="47816" x="7785100" y="4146550"/>
          <p14:tracePt t="47829" x="7759700" y="4146550"/>
          <p14:tracePt t="47842" x="7651750" y="4133850"/>
          <p14:tracePt t="47855" x="7493000" y="4095750"/>
          <p14:tracePt t="47869" x="7435850" y="4089400"/>
          <p14:tracePt t="47882" x="7296150" y="4076700"/>
          <p14:tracePt t="47895" x="7143750" y="4064000"/>
          <p14:tracePt t="47909" x="7061200" y="4051300"/>
          <p14:tracePt t="47922" x="6902450" y="4032250"/>
          <p14:tracePt t="47935" x="6781800" y="4032250"/>
          <p14:tracePt t="47949" x="6711950" y="4032250"/>
          <p14:tracePt t="47963" x="6610350" y="4032250"/>
          <p14:tracePt t="47975" x="6489700" y="4019550"/>
          <p14:tracePt t="47989" x="6438900" y="4006850"/>
          <p14:tracePt t="48002" x="6299200" y="3975100"/>
          <p14:tracePt t="48015" x="6178550" y="3943350"/>
          <p14:tracePt t="48029" x="6108700" y="3917950"/>
          <p14:tracePt t="48043" x="5956300" y="3892550"/>
          <p14:tracePt t="48056" x="5797550" y="3873500"/>
          <p14:tracePt t="48069" x="5708650" y="3841750"/>
          <p14:tracePt t="48082" x="5467350" y="3790950"/>
          <p14:tracePt t="48095" x="5308600" y="3733800"/>
          <p14:tracePt t="48109" x="5251450" y="3721100"/>
          <p14:tracePt t="48122" x="5124450" y="3683000"/>
          <p14:tracePt t="48136" x="4978400" y="3651250"/>
          <p14:tracePt t="48149" x="4908550" y="3619500"/>
          <p14:tracePt t="48162" x="4756150" y="3581400"/>
          <p14:tracePt t="48175" x="4584700" y="3530600"/>
          <p14:tracePt t="48189" x="4514850" y="3511550"/>
          <p14:tracePt t="48202" x="4375150" y="3473450"/>
          <p14:tracePt t="48216" x="4260850" y="3441700"/>
          <p14:tracePt t="48229" x="4197350" y="3435350"/>
          <p14:tracePt t="48242" x="4064000" y="3409950"/>
          <p14:tracePt t="48255" x="3943350" y="3390900"/>
          <p14:tracePt t="48269" x="3892550" y="3384550"/>
          <p14:tracePt t="48282" x="3797300" y="3371850"/>
          <p14:tracePt t="48295" x="3695700" y="3352800"/>
          <p14:tracePt t="48309" x="3638550" y="3346450"/>
          <p14:tracePt t="48322" x="3543300" y="3321050"/>
          <p14:tracePt t="48335" x="3454400" y="3308350"/>
          <p14:tracePt t="48349" x="3429000" y="3308350"/>
          <p14:tracePt t="48362" x="3365500" y="3295650"/>
          <p14:tracePt t="48375" x="3314700" y="3295650"/>
          <p14:tracePt t="48390" x="3289300" y="3295650"/>
          <p14:tracePt t="48391" x="3263900" y="3295650"/>
          <p14:tracePt t="48402" x="3238500" y="3295650"/>
          <p14:tracePt t="48416" x="3213100" y="3295650"/>
          <p14:tracePt t="48429" x="3206750" y="3295650"/>
          <p14:tracePt t="48442" x="3194050" y="3314700"/>
          <p14:tracePt t="48455" x="3187700" y="3327400"/>
          <p14:tracePt t="48469" x="3187700" y="3333750"/>
          <p14:tracePt t="48482" x="3187700" y="3359150"/>
          <p14:tracePt t="48496" x="3206750" y="3384550"/>
          <p14:tracePt t="48510" x="3232150" y="3416300"/>
          <p14:tracePt t="48522" x="3314700" y="3454400"/>
          <p14:tracePt t="48535" x="3454400" y="3486150"/>
          <p14:tracePt t="48549" x="3530600" y="3498850"/>
          <p14:tracePt t="48562" x="3771900" y="3543300"/>
          <p14:tracePt t="48575" x="4146550" y="3575050"/>
          <p14:tracePt t="48590" x="4343400" y="3594100"/>
          <p14:tracePt t="48591" x="4514850" y="3594100"/>
          <p14:tracePt t="48602" x="4654550" y="3594100"/>
          <p14:tracePt t="48615" x="4902200" y="3594100"/>
          <p14:tracePt t="48629" x="4978400" y="3594100"/>
          <p14:tracePt t="48642" x="5111750" y="3587750"/>
          <p14:tracePt t="48655" x="5238750" y="3556000"/>
          <p14:tracePt t="48669" x="5283200" y="3549650"/>
          <p14:tracePt t="48683" x="5353050" y="3524250"/>
          <p14:tracePt t="48695" x="5416550" y="3492500"/>
          <p14:tracePt t="48709" x="5441950" y="3473450"/>
          <p14:tracePt t="48722" x="5473700" y="3448050"/>
          <p14:tracePt t="48735" x="5492750" y="3435350"/>
          <p14:tracePt t="48749" x="5492750" y="3422650"/>
          <p14:tracePt t="48762" x="5492750" y="3403600"/>
          <p14:tracePt t="48777" x="5499100" y="3384550"/>
          <p14:tracePt t="48791" x="5499100" y="3371850"/>
          <p14:tracePt t="48802" x="5499100" y="3359150"/>
          <p14:tracePt t="48815" x="5492750" y="3352800"/>
          <p14:tracePt t="48829" x="5486400" y="3346450"/>
          <p14:tracePt t="48842" x="5461000" y="3333750"/>
          <p14:tracePt t="48855" x="5378450" y="3308350"/>
          <p14:tracePt t="48869" x="5334000" y="3302000"/>
          <p14:tracePt t="48882" x="5238750" y="3282950"/>
          <p14:tracePt t="48895" x="5130800" y="3276600"/>
          <p14:tracePt t="48909" x="5067300" y="3270250"/>
          <p14:tracePt t="48922" x="4965700" y="3270250"/>
          <p14:tracePt t="48935" x="4864100" y="3270250"/>
          <p14:tracePt t="48949" x="4826000" y="3270250"/>
          <p14:tracePt t="48963" x="4749800" y="3270250"/>
          <p14:tracePt t="48975" x="4692650" y="3289300"/>
          <p14:tracePt t="48989" x="4667250" y="3308350"/>
          <p14:tracePt t="49002" x="4641850" y="3321050"/>
          <p14:tracePt t="49015" x="4616450" y="3340100"/>
          <p14:tracePt t="49029" x="4610100" y="3352800"/>
          <p14:tracePt t="49042" x="4610100" y="3359150"/>
          <p14:tracePt t="49055" x="4603750" y="3378200"/>
          <p14:tracePt t="49069" x="4603750" y="3384550"/>
          <p14:tracePt t="49082" x="4603750" y="3397250"/>
          <p14:tracePt t="49095" x="4603750" y="3416300"/>
          <p14:tracePt t="49122" x="4603750" y="3435350"/>
          <p14:tracePt t="49136" x="4603750" y="3441700"/>
          <p14:tracePt t="49149" x="4610100" y="3448050"/>
          <p14:tracePt t="49162" x="4635500" y="3467100"/>
          <p14:tracePt t="49175" x="4692650" y="3492500"/>
          <p14:tracePt t="49189" x="4730750" y="3498850"/>
          <p14:tracePt t="49202" x="4876800" y="3517900"/>
          <p14:tracePt t="49215" x="5010150" y="3530600"/>
          <p14:tracePt t="49229" x="5105400" y="3530600"/>
          <p14:tracePt t="49242" x="5314950" y="3549650"/>
          <p14:tracePt t="49255" x="5524500" y="3549650"/>
          <p14:tracePt t="49269" x="5638800" y="3549650"/>
          <p14:tracePt t="49282" x="5829300" y="3549650"/>
          <p14:tracePt t="49295" x="6007100" y="3549650"/>
          <p14:tracePt t="49310" x="6089650" y="3549650"/>
          <p14:tracePt t="49311" x="6172200" y="3549650"/>
          <p14:tracePt t="49322" x="6248400" y="3549650"/>
          <p14:tracePt t="49335" x="6419850" y="3524250"/>
          <p14:tracePt t="49349" x="6483350" y="3511550"/>
          <p14:tracePt t="49362" x="6616700" y="3498850"/>
          <p14:tracePt t="49375" x="6724650" y="3479800"/>
          <p14:tracePt t="49389" x="6756400" y="3473450"/>
          <p14:tracePt t="49403" x="6813550" y="3441700"/>
          <p14:tracePt t="49416" x="6845300" y="3429000"/>
          <p14:tracePt t="49429" x="6851650" y="3422650"/>
          <p14:tracePt t="49442" x="6870700" y="3403600"/>
          <p14:tracePt t="49455" x="6889750" y="3384550"/>
          <p14:tracePt t="49469" x="6896100" y="3378200"/>
          <p14:tracePt t="49482" x="6908800" y="3359150"/>
          <p14:tracePt t="49496" x="6921500" y="3333750"/>
          <p14:tracePt t="49511" x="6921500" y="3321050"/>
          <p14:tracePt t="49522" x="6921500" y="3314700"/>
          <p14:tracePt t="49535" x="6921500" y="3295650"/>
          <p14:tracePt t="49549" x="6921500" y="3289300"/>
          <p14:tracePt t="49562" x="6921500" y="3270250"/>
          <p14:tracePt t="49575" x="6908800" y="3244850"/>
          <p14:tracePt t="49590" x="6858000" y="3219450"/>
          <p14:tracePt t="49602" x="6813550" y="3200400"/>
          <p14:tracePt t="49615" x="6692900" y="3175000"/>
          <p14:tracePt t="49629" x="6610350" y="3162300"/>
          <p14:tracePt t="49642" x="6413500" y="3143250"/>
          <p14:tracePt t="49655" x="6146800" y="3111500"/>
          <p14:tracePt t="49669" x="5969000" y="3111500"/>
          <p14:tracePt t="49670" x="5816600" y="3111500"/>
          <p14:tracePt t="49683" x="5626100" y="3111500"/>
          <p14:tracePt t="49695" x="5295900" y="3111500"/>
          <p14:tracePt t="49709" x="5156200" y="3111500"/>
          <p14:tracePt t="49722" x="4946650" y="3111500"/>
          <p14:tracePt t="49735" x="4794250" y="3111500"/>
          <p14:tracePt t="49749" x="4730750" y="3111500"/>
          <p14:tracePt t="49763" x="4610100" y="3111500"/>
          <p14:tracePt t="49775" x="4559300" y="3111500"/>
          <p14:tracePt t="49789" x="4533900" y="3117850"/>
          <p14:tracePt t="49802" x="4514850" y="3136900"/>
          <p14:tracePt t="49815" x="4483100" y="3149600"/>
          <p14:tracePt t="49829" x="4476750" y="3155950"/>
          <p14:tracePt t="49842" x="4451350" y="3175000"/>
          <p14:tracePt t="49855" x="4432300" y="3187700"/>
          <p14:tracePt t="49869" x="4425950" y="3194050"/>
          <p14:tracePt t="49871" x="4419600" y="3194050"/>
          <p14:tracePt t="49882" x="4413250" y="3200400"/>
          <p14:tracePt t="49895" x="4394200" y="3219450"/>
          <p14:tracePt t="49909" x="4394200" y="3225800"/>
          <p14:tracePt t="49922" x="4381500" y="3244850"/>
          <p14:tracePt t="49935" x="4368800" y="3263900"/>
          <p14:tracePt t="49948" x="4362450" y="3276600"/>
          <p14:tracePt t="49962" x="4349750" y="3308350"/>
          <p14:tracePt t="49975" x="4349750" y="3321050"/>
          <p14:tracePt t="49989" x="4349750" y="3333750"/>
          <p14:tracePt t="50002" x="4349750" y="3359150"/>
          <p14:tracePt t="50015" x="4349750" y="3365500"/>
          <p14:tracePt t="50029" x="4349750" y="3378200"/>
          <p14:tracePt t="50042" x="4356100" y="3384550"/>
          <p14:tracePt t="50055" x="4400550" y="3409950"/>
          <p14:tracePt t="50069" x="4419600" y="3416300"/>
          <p14:tracePt t="50082" x="4502150" y="3441700"/>
          <p14:tracePt t="50095" x="4572000" y="3460750"/>
          <p14:tracePt t="50109" x="4610100" y="3467100"/>
          <p14:tracePt t="50123" x="4692650" y="3473450"/>
          <p14:tracePt t="50136" x="4749800" y="3473450"/>
          <p14:tracePt t="50149" x="4768850" y="3473450"/>
          <p14:tracePt t="50162" x="4787900" y="3473450"/>
          <p14:tracePt t="50175" x="4794250" y="3473450"/>
          <p14:tracePt t="50175" x="0" y="0"/>
        </p14:tracePtLst>
        <p14:tracePtLst>
          <p14:tracePt t="63752" x="4552950" y="3365500"/>
          <p14:tracePt t="63879" x="4527550" y="3359150"/>
          <p14:tracePt t="63888" x="4502150" y="3352800"/>
          <p14:tracePt t="63895" x="4464050" y="3346450"/>
          <p14:tracePt t="63908" x="4419600" y="3333750"/>
          <p14:tracePt t="63921" x="4349750" y="3314700"/>
          <p14:tracePt t="63935" x="4248150" y="3302000"/>
          <p14:tracePt t="63948" x="4191000" y="3295650"/>
          <p14:tracePt t="63962" x="4095750" y="3282950"/>
          <p14:tracePt t="63975" x="4013200" y="3282950"/>
          <p14:tracePt t="63988" x="3962400" y="3282950"/>
          <p14:tracePt t="64001" x="3867150" y="3282950"/>
          <p14:tracePt t="64015" x="3740150" y="3282950"/>
          <p14:tracePt t="64028" x="3676650" y="3282950"/>
          <p14:tracePt t="64042" x="3549650" y="3282950"/>
          <p14:tracePt t="64055" x="3409950" y="3282950"/>
          <p14:tracePt t="64068" x="3333750" y="3270250"/>
          <p14:tracePt t="64081" x="3175000" y="3251200"/>
          <p14:tracePt t="64095" x="3003550" y="3225800"/>
          <p14:tracePt t="64108" x="2908300" y="3213100"/>
          <p14:tracePt t="64121" x="2755900" y="3194050"/>
          <p14:tracePt t="64137" x="2603500" y="3181350"/>
          <p14:tracePt t="64148" x="2533650" y="3162300"/>
          <p14:tracePt t="64161" x="2381250" y="3143250"/>
          <p14:tracePt t="64175" x="2235200" y="3124200"/>
          <p14:tracePt t="64188" x="2165350" y="3117850"/>
          <p14:tracePt t="64201" x="2038350" y="3117850"/>
          <p14:tracePt t="64217" x="1949450" y="3117850"/>
          <p14:tracePt t="64229" x="1911350" y="3117850"/>
          <p14:tracePt t="64241" x="1854200" y="3117850"/>
          <p14:tracePt t="64255" x="1797050" y="3117850"/>
          <p14:tracePt t="64268" x="1778000" y="3117850"/>
          <p14:tracePt t="64281" x="1739900" y="3117850"/>
          <p14:tracePt t="64296" x="1708150" y="3117850"/>
          <p14:tracePt t="64308" x="1689100" y="3117850"/>
          <p14:tracePt t="64321" x="1644650" y="3130550"/>
          <p14:tracePt t="64335" x="1587500" y="3155950"/>
          <p14:tracePt t="64348" x="1555750" y="3162300"/>
          <p14:tracePt t="64361" x="1492250" y="3194050"/>
          <p14:tracePt t="64375" x="1428750" y="3225800"/>
          <p14:tracePt t="64389" x="1390650" y="3251200"/>
          <p14:tracePt t="64392" x="1358900" y="3270250"/>
          <p14:tracePt t="64402" x="1333500" y="3282950"/>
          <p14:tracePt t="64417" x="1289050" y="3321050"/>
          <p14:tracePt t="64428" x="1276350" y="3327400"/>
          <p14:tracePt t="64442" x="1250950" y="3352800"/>
          <p14:tracePt t="64455" x="1231900" y="3378200"/>
          <p14:tracePt t="64468" x="1231900" y="3397250"/>
          <p14:tracePt t="64481" x="1225550" y="3409950"/>
          <p14:tracePt t="64495" x="1212850" y="3422650"/>
          <p14:tracePt t="64508" x="1206500" y="3435350"/>
          <p14:tracePt t="64521" x="1206500" y="3454400"/>
          <p14:tracePt t="64535" x="1193800" y="3467100"/>
          <p14:tracePt t="64548" x="1193800" y="3473450"/>
          <p14:tracePt t="64562" x="1193800" y="3492500"/>
          <p14:tracePt t="64575" x="1193800" y="3505200"/>
          <p14:tracePt t="64589" x="1193800" y="3511550"/>
          <p14:tracePt t="64592" x="1193800" y="3524250"/>
          <p14:tracePt t="64602" x="1193800" y="3536950"/>
          <p14:tracePt t="64615" x="1193800" y="3543300"/>
          <p14:tracePt t="64628" x="1193800" y="3562350"/>
          <p14:tracePt t="64641" x="1206500" y="3600450"/>
          <p14:tracePt t="64655" x="1244600" y="3638550"/>
          <p14:tracePt t="64669" x="1270000" y="3663950"/>
          <p14:tracePt t="64682" x="1320800" y="3702050"/>
          <p14:tracePt t="64695" x="1384300" y="3740150"/>
          <p14:tracePt t="64708" x="1409700" y="3752850"/>
          <p14:tracePt t="64711" x="1454150" y="3765550"/>
          <p14:tracePt t="64722" x="1517650" y="3797300"/>
          <p14:tracePt t="64735" x="1657350" y="3841750"/>
          <p14:tracePt t="64749" x="1727200" y="3867150"/>
          <p14:tracePt t="64761" x="1892300" y="3911600"/>
          <p14:tracePt t="64776" x="2082800" y="3937000"/>
          <p14:tracePt t="64788" x="2178050" y="3956050"/>
          <p14:tracePt t="64802" x="2406650" y="3987800"/>
          <p14:tracePt t="64815" x="2667000" y="4019550"/>
          <p14:tracePt t="64828" x="2781300" y="4038600"/>
          <p14:tracePt t="64841" x="2990850" y="4070350"/>
          <p14:tracePt t="64855" x="3181350" y="4089400"/>
          <p14:tracePt t="64871" x="3390900" y="4089400"/>
          <p14:tracePt t="64882" x="3492500" y="4089400"/>
          <p14:tracePt t="64895" x="3670300" y="4089400"/>
          <p14:tracePt t="64908" x="3759200" y="4089400"/>
          <p14:tracePt t="64922" x="3924300" y="4089400"/>
          <p14:tracePt t="64935" x="4064000" y="4089400"/>
          <p14:tracePt t="64948" x="4121150" y="4089400"/>
          <p14:tracePt t="64961" x="4260850" y="4083050"/>
          <p14:tracePt t="64975" x="4387850" y="4064000"/>
          <p14:tracePt t="64988" x="4457700" y="4057650"/>
          <p14:tracePt t="65001" x="4578350" y="4025900"/>
          <p14:tracePt t="65015" x="4711700" y="3987800"/>
          <p14:tracePt t="65028" x="4768850" y="3975100"/>
          <p14:tracePt t="65042" x="4883150" y="3924300"/>
          <p14:tracePt t="65055" x="4978400" y="3879850"/>
          <p14:tracePt t="65068" x="5003800" y="3860800"/>
          <p14:tracePt t="65081" x="5054600" y="3822700"/>
          <p14:tracePt t="65095" x="5086350" y="3771900"/>
          <p14:tracePt t="65108" x="5099050" y="3752850"/>
          <p14:tracePt t="65122" x="5099050" y="3727450"/>
          <p14:tracePt t="65136" x="5111750" y="3708400"/>
          <p14:tracePt t="65148" x="5111750" y="3695700"/>
          <p14:tracePt t="65161" x="5111750" y="3683000"/>
          <p14:tracePt t="65175" x="5105400" y="3651250"/>
          <p14:tracePt t="65188" x="5099050" y="3632200"/>
          <p14:tracePt t="65201" x="5060950" y="3581400"/>
          <p14:tracePt t="65215" x="5041900" y="3562350"/>
          <p14:tracePt t="65229" x="5029200" y="3556000"/>
          <p14:tracePt t="65241" x="4984750" y="3536950"/>
          <p14:tracePt t="65255" x="4940300" y="3524250"/>
          <p14:tracePt t="65268" x="4921250" y="3511550"/>
          <p14:tracePt t="65281" x="4857750" y="3498850"/>
          <p14:tracePt t="65295" x="4781550" y="3479800"/>
          <p14:tracePt t="65308" x="4756150" y="3473450"/>
          <p14:tracePt t="65321" x="4699000" y="3460750"/>
          <p14:tracePt t="65335" x="4673600" y="3454400"/>
          <p14:tracePt t="65348" x="4660900" y="3454400"/>
          <p14:tracePt t="65361" x="4641850" y="3454400"/>
          <p14:tracePt t="65375" x="4635500" y="3454400"/>
          <p14:tracePt t="65391" x="4622800" y="3454400"/>
          <p14:tracePt t="65423" x="0" y="0"/>
        </p14:tracePtLst>
        <p14:tracePtLst>
          <p14:tracePt t="85856" x="2857500" y="3892550"/>
          <p14:tracePt t="85873" x="2857500" y="3886200"/>
          <p14:tracePt t="85889" x="2851150" y="3873500"/>
          <p14:tracePt t="85894" x="2844800" y="3867150"/>
          <p14:tracePt t="85902" x="2825750" y="3848100"/>
          <p14:tracePt t="85911" x="2787650" y="3841750"/>
          <p14:tracePt t="85921" x="2743200" y="3835400"/>
          <p14:tracePt t="85935" x="2660650" y="3810000"/>
          <p14:tracePt t="85947" x="2603500" y="3790950"/>
          <p14:tracePt t="85961" x="2482850" y="3778250"/>
          <p14:tracePt t="85974" x="2317750" y="3752850"/>
          <p14:tracePt t="85987" x="2235200" y="3752850"/>
          <p14:tracePt t="86001" x="2082800" y="3733800"/>
          <p14:tracePt t="86015" x="1905000" y="3733800"/>
          <p14:tracePt t="86027" x="1828800" y="3733800"/>
          <p14:tracePt t="86041" x="1676400" y="3733800"/>
          <p14:tracePt t="86054" x="1555750" y="3733800"/>
          <p14:tracePt t="86067" x="1498600" y="3733800"/>
          <p14:tracePt t="86081" x="1416050" y="3733800"/>
          <p14:tracePt t="86096" x="1346200" y="3733800"/>
          <p14:tracePt t="86107" x="1327150" y="3733800"/>
          <p14:tracePt t="86121" x="1270000" y="3752850"/>
          <p14:tracePt t="86134" x="1206500" y="3778250"/>
          <p14:tracePt t="86147" x="1187450" y="3778250"/>
          <p14:tracePt t="86161" x="1143000" y="3803650"/>
          <p14:tracePt t="86174" x="1104900" y="3810000"/>
          <p14:tracePt t="86187" x="1085850" y="3822700"/>
          <p14:tracePt t="86201" x="1060450" y="3835400"/>
          <p14:tracePt t="86215" x="1035050" y="3848100"/>
          <p14:tracePt t="86227" x="1016000" y="3860800"/>
          <p14:tracePt t="86242" x="1003300" y="3873500"/>
          <p14:tracePt t="86254" x="990600" y="3892550"/>
          <p14:tracePt t="86267" x="984250" y="3898900"/>
          <p14:tracePt t="86281" x="977900" y="3924300"/>
          <p14:tracePt t="86295" x="977900" y="3930650"/>
          <p14:tracePt t="86308" x="977900" y="3943350"/>
          <p14:tracePt t="86320" x="977900" y="3956050"/>
          <p14:tracePt t="86334" x="984250" y="3968750"/>
          <p14:tracePt t="86347" x="996950" y="3975100"/>
          <p14:tracePt t="86361" x="1035050" y="4000500"/>
          <p14:tracePt t="86374" x="1098550" y="4032250"/>
          <p14:tracePt t="86387" x="1143000" y="4051300"/>
          <p14:tracePt t="86401" x="1257300" y="4089400"/>
          <p14:tracePt t="86414" x="1390650" y="4089400"/>
          <p14:tracePt t="86427" x="1466850" y="4089400"/>
          <p14:tracePt t="86441" x="1581150" y="4089400"/>
          <p14:tracePt t="86454" x="1682750" y="4089400"/>
          <p14:tracePt t="86469" x="1733550" y="4089400"/>
          <p14:tracePt t="86481" x="1835150" y="4089400"/>
          <p14:tracePt t="86496" x="1924050" y="4108450"/>
          <p14:tracePt t="86507" x="1974850" y="4114800"/>
          <p14:tracePt t="86521" x="2076450" y="4114800"/>
          <p14:tracePt t="86534" x="2184400" y="4121150"/>
          <p14:tracePt t="86548" x="2247900" y="4133850"/>
          <p14:tracePt t="86561" x="2393950" y="4146550"/>
          <p14:tracePt t="86574" x="2552700" y="4171950"/>
          <p14:tracePt t="86589" x="2635250" y="4178300"/>
          <p14:tracePt t="86601" x="2806700" y="4203700"/>
          <p14:tracePt t="86614" x="2965450" y="4203700"/>
          <p14:tracePt t="86627" x="3041650" y="4203700"/>
          <p14:tracePt t="86642" x="3175000" y="4203700"/>
          <p14:tracePt t="86654" x="3289300" y="4203700"/>
          <p14:tracePt t="86668" x="3340100" y="4203700"/>
          <p14:tracePt t="86681" x="3409950" y="4203700"/>
          <p14:tracePt t="86694" x="3460750" y="4203700"/>
          <p14:tracePt t="86707" x="3486150" y="4203700"/>
          <p14:tracePt t="86721" x="3524250" y="4191000"/>
          <p14:tracePt t="86734" x="3549650" y="4171950"/>
          <p14:tracePt t="86748" x="3562350" y="4165600"/>
          <p14:tracePt t="86761" x="3581400" y="4140200"/>
          <p14:tracePt t="86774" x="3587750" y="4121150"/>
          <p14:tracePt t="86787" x="3594100" y="4108450"/>
          <p14:tracePt t="86801" x="3600450" y="4089400"/>
          <p14:tracePt t="86814" x="3606800" y="4064000"/>
          <p14:tracePt t="86827" x="3606800" y="4051300"/>
          <p14:tracePt t="86841" x="3606800" y="4038600"/>
          <p14:tracePt t="86854" x="3606800" y="4032250"/>
          <p14:tracePt t="86867" x="3606800" y="4025900"/>
          <p14:tracePt t="86881" x="3606800" y="4013200"/>
          <p14:tracePt t="86894" x="3606800" y="4000500"/>
          <p14:tracePt t="86908" x="3594100" y="3981450"/>
          <p14:tracePt t="86921" x="3568700" y="3975100"/>
          <p14:tracePt t="86935" x="3524250" y="3956050"/>
          <p14:tracePt t="86947" x="3486150" y="3949700"/>
          <p14:tracePt t="86961" x="3390900" y="3924300"/>
          <p14:tracePt t="86974" x="3270250" y="3898900"/>
          <p14:tracePt t="86987" x="3194050" y="3892550"/>
          <p14:tracePt t="87002" x="3028950" y="3867150"/>
          <p14:tracePt t="87014" x="2851150" y="3848100"/>
          <p14:tracePt t="87027" x="2768600" y="3848100"/>
          <p14:tracePt t="87041" x="2597150" y="3848100"/>
          <p14:tracePt t="87054" x="2438400" y="3848100"/>
          <p14:tracePt t="87067" x="2368550" y="3848100"/>
          <p14:tracePt t="87081" x="2260600" y="3848100"/>
          <p14:tracePt t="87095" x="2203450" y="3848100"/>
          <p14:tracePt t="87107" x="2184400" y="3848100"/>
          <p14:tracePt t="87121" x="2171700" y="3848100"/>
          <p14:tracePt t="87184" x="0" y="0"/>
        </p14:tracePtLst>
        <p14:tracePtLst>
          <p14:tracePt t="116344" x="4660900" y="4718050"/>
          <p14:tracePt t="116353" x="4660900" y="4711700"/>
          <p14:tracePt t="116367" x="4641850" y="4699000"/>
          <p14:tracePt t="116375" x="4603750" y="4692650"/>
          <p14:tracePt t="116387" x="4559300" y="4679950"/>
          <p14:tracePt t="116399" x="4470400" y="4654550"/>
          <p14:tracePt t="116413" x="4406900" y="4635500"/>
          <p14:tracePt t="116426" x="4311650" y="4622800"/>
          <p14:tracePt t="116439" x="4222750" y="4622800"/>
          <p14:tracePt t="116453" x="4197350" y="4622800"/>
          <p14:tracePt t="116467" x="4108450" y="4622800"/>
          <p14:tracePt t="116480" x="4038600" y="4635500"/>
          <p14:tracePt t="116495" x="3981450" y="4648200"/>
          <p14:tracePt t="116506" x="3943350" y="4667250"/>
          <p14:tracePt t="116520" x="3911600" y="4686300"/>
          <p14:tracePt t="116533" x="3892550" y="4692650"/>
          <p14:tracePt t="116546" x="3873500" y="4711700"/>
          <p14:tracePt t="116561" x="3860800" y="4730750"/>
          <p14:tracePt t="116573" x="3854450" y="4737100"/>
          <p14:tracePt t="116586" x="3854450" y="4768850"/>
          <p14:tracePt t="116600" x="3854450" y="4794250"/>
          <p14:tracePt t="116613" x="3854450" y="4806950"/>
          <p14:tracePt t="116626" x="3854450" y="4845050"/>
          <p14:tracePt t="116639" x="3867150" y="4876800"/>
          <p14:tracePt t="116653" x="3886200" y="4908550"/>
          <p14:tracePt t="116666" x="3943350" y="4965700"/>
          <p14:tracePt t="116680" x="4019550" y="5016500"/>
          <p14:tracePt t="116693" x="4064000" y="5029200"/>
          <p14:tracePt t="116706" x="4159250" y="5067300"/>
          <p14:tracePt t="116720" x="4286250" y="5092700"/>
          <p14:tracePt t="116733" x="4349750" y="5092700"/>
          <p14:tracePt t="116747" x="4470400" y="5092700"/>
          <p14:tracePt t="116762" x="4584700" y="5092700"/>
          <p14:tracePt t="116773" x="4654550" y="5092700"/>
          <p14:tracePt t="116787" x="4806950" y="5080000"/>
          <p14:tracePt t="116800" x="4991100" y="5067300"/>
          <p14:tracePt t="116813" x="5111750" y="5067300"/>
          <p14:tracePt t="116815" x="5213350" y="5067300"/>
          <p14:tracePt t="116826" x="5353050" y="5067300"/>
          <p14:tracePt t="116840" x="5594350" y="5067300"/>
          <p14:tracePt t="116853" x="5702300" y="5067300"/>
          <p14:tracePt t="116866" x="5867400" y="5067300"/>
          <p14:tracePt t="116880" x="6007100" y="5054600"/>
          <p14:tracePt t="116893" x="6083300" y="5048250"/>
          <p14:tracePt t="116906" x="6229350" y="5022850"/>
          <p14:tracePt t="116921" x="6337300" y="5010150"/>
          <p14:tracePt t="116933" x="6400800" y="5003800"/>
          <p14:tracePt t="116948" x="6508750" y="4984750"/>
          <p14:tracePt t="116960" x="6610350" y="4953000"/>
          <p14:tracePt t="116973" x="6635750" y="4953000"/>
          <p14:tracePt t="116986" x="6705600" y="4933950"/>
          <p14:tracePt t="117000" x="6756400" y="4908550"/>
          <p14:tracePt t="117013" x="6788150" y="4889500"/>
          <p14:tracePt t="117015" x="6813550" y="4889500"/>
          <p14:tracePt t="117027" x="6845300" y="4883150"/>
          <p14:tracePt t="117039" x="6908800" y="4857750"/>
          <p14:tracePt t="117053" x="6921500" y="4851400"/>
          <p14:tracePt t="117066" x="6953250" y="4832350"/>
          <p14:tracePt t="117079" x="6972300" y="4813300"/>
          <p14:tracePt t="117093" x="6985000" y="4806950"/>
          <p14:tracePt t="117106" x="6985000" y="4794250"/>
          <p14:tracePt t="117126" x="6985000" y="4781550"/>
          <p14:tracePt t="117191" x="0" y="0"/>
        </p14:tracePtLst>
        <p14:tracePtLst>
          <p14:tracePt t="118689" x="3289300" y="4991100"/>
          <p14:tracePt t="118700" x="3251200" y="4991100"/>
          <p14:tracePt t="118706" x="3206750" y="4978400"/>
          <p14:tracePt t="118720" x="3092450" y="4965700"/>
          <p14:tracePt t="118733" x="3035300" y="4959350"/>
          <p14:tracePt t="118747" x="2895600" y="4940300"/>
          <p14:tracePt t="118760" x="2749550" y="4914900"/>
          <p14:tracePt t="118773" x="2692400" y="4902200"/>
          <p14:tracePt t="118786" x="2540000" y="4895850"/>
          <p14:tracePt t="118800" x="2438400" y="4889500"/>
          <p14:tracePt t="118815" x="2368550" y="4889500"/>
          <p14:tracePt t="118826" x="2324100" y="4889500"/>
          <p14:tracePt t="118839" x="2260600" y="4889500"/>
          <p14:tracePt t="118853" x="2228850" y="4889500"/>
          <p14:tracePt t="118866" x="2152650" y="4889500"/>
          <p14:tracePt t="118880" x="2089150" y="4889500"/>
          <p14:tracePt t="118893" x="2051050" y="4902200"/>
          <p14:tracePt t="118906" x="1993900" y="4908550"/>
          <p14:tracePt t="118921" x="1917700" y="4921250"/>
          <p14:tracePt t="118934" x="1873250" y="4927600"/>
          <p14:tracePt t="118947" x="1854200" y="4927600"/>
          <p14:tracePt t="118959" x="1809750" y="4940300"/>
          <p14:tracePt t="118973" x="1790700" y="4940300"/>
          <p14:tracePt t="118986" x="1758950" y="4946650"/>
          <p14:tracePt t="119000" x="1714500" y="4959350"/>
          <p14:tracePt t="119013" x="1689100" y="4972050"/>
          <p14:tracePt t="119026" x="1663700" y="4991100"/>
          <p14:tracePt t="119039" x="1631950" y="5016500"/>
          <p14:tracePt t="119053" x="1625600" y="5035550"/>
          <p14:tracePt t="119066" x="1612900" y="5060950"/>
          <p14:tracePt t="119079" x="1606550" y="5099050"/>
          <p14:tracePt t="119093" x="1606550" y="5118100"/>
          <p14:tracePt t="119106" x="1606550" y="5156200"/>
          <p14:tracePt t="119119" x="1612900" y="5187950"/>
          <p14:tracePt t="119135" x="1644650" y="5219700"/>
          <p14:tracePt t="119146" x="1657350" y="5238750"/>
          <p14:tracePt t="119160" x="1701800" y="5264150"/>
          <p14:tracePt t="119175" x="1778000" y="5289550"/>
          <p14:tracePt t="119186" x="1822450" y="5302250"/>
          <p14:tracePt t="119200" x="1943100" y="5340350"/>
          <p14:tracePt t="119213" x="2019300" y="5353050"/>
          <p14:tracePt t="119226" x="2165350" y="5378450"/>
          <p14:tracePt t="119240" x="2330450" y="5378450"/>
          <p14:tracePt t="119253" x="2406650" y="5378450"/>
          <p14:tracePt t="119266" x="2578100" y="5378450"/>
          <p14:tracePt t="119279" x="2736850" y="5378450"/>
          <p14:tracePt t="119294" x="2901950" y="5340350"/>
          <p14:tracePt t="119307" x="2984500" y="5327650"/>
          <p14:tracePt t="119319" x="3149600" y="5302250"/>
          <p14:tracePt t="119333" x="3232150" y="5295900"/>
          <p14:tracePt t="119346" x="3384550" y="5270500"/>
          <p14:tracePt t="119360" x="3530600" y="5270500"/>
          <p14:tracePt t="119374" x="3683000" y="5238750"/>
          <p14:tracePt t="119386" x="3752850" y="5232400"/>
          <p14:tracePt t="119401" x="3873500" y="5219700"/>
          <p14:tracePt t="119413" x="3930650" y="5200650"/>
          <p14:tracePt t="119426" x="4006850" y="5168900"/>
          <p14:tracePt t="119440" x="4070350" y="5143500"/>
          <p14:tracePt t="119454" x="4095750" y="5137150"/>
          <p14:tracePt t="119468" x="4127500" y="5118100"/>
          <p14:tracePt t="119480" x="4140200" y="5105400"/>
          <p14:tracePt t="119493" x="4146550" y="5092700"/>
          <p14:tracePt t="119506" x="4165600" y="5073650"/>
          <p14:tracePt t="119519" x="4171950" y="5054600"/>
          <p14:tracePt t="119533" x="4171950" y="5035550"/>
          <p14:tracePt t="119546" x="4171950" y="5010150"/>
          <p14:tracePt t="119560" x="4171950" y="5003800"/>
          <p14:tracePt t="119587" x="4171950" y="4991100"/>
          <p14:tracePt t="119646" x="0" y="0"/>
        </p14:tracePtLst>
        <p14:tracePtLst>
          <p14:tracePt t="120583" x="6203950" y="5041900"/>
          <p14:tracePt t="120590" x="6191250" y="5035550"/>
          <p14:tracePt t="120599" x="6184900" y="5035550"/>
          <p14:tracePt t="120613" x="6159500" y="5029200"/>
          <p14:tracePt t="120627" x="6096000" y="5016500"/>
          <p14:tracePt t="120639" x="6007100" y="5010150"/>
          <p14:tracePt t="120653" x="5956300" y="5010150"/>
          <p14:tracePt t="120667" x="5854700" y="5010150"/>
          <p14:tracePt t="120679" x="5753100" y="5010150"/>
          <p14:tracePt t="120693" x="5695950" y="5010150"/>
          <p14:tracePt t="120706" x="5600700" y="5010150"/>
          <p14:tracePt t="120721" x="5486400" y="5010150"/>
          <p14:tracePt t="120733" x="5448300" y="5016500"/>
          <p14:tracePt t="120748" x="5346700" y="5029200"/>
          <p14:tracePt t="120751" x="5295900" y="5041900"/>
          <p14:tracePt t="120760" x="5251450" y="5041900"/>
          <p14:tracePt t="120773" x="5219700" y="5054600"/>
          <p14:tracePt t="120786" x="5162550" y="5067300"/>
          <p14:tracePt t="120799" x="5118100" y="5086350"/>
          <p14:tracePt t="120813" x="5105400" y="5092700"/>
          <p14:tracePt t="120826" x="5086350" y="5111750"/>
          <p14:tracePt t="120840" x="5080000" y="5137150"/>
          <p14:tracePt t="120853" x="5080000" y="5143500"/>
          <p14:tracePt t="120866" x="5080000" y="5162550"/>
          <p14:tracePt t="120879" x="5080000" y="5181600"/>
          <p14:tracePt t="120893" x="5080000" y="5187950"/>
          <p14:tracePt t="120906" x="5080000" y="5207000"/>
          <p14:tracePt t="120920" x="5086350" y="5238750"/>
          <p14:tracePt t="120933" x="5099050" y="5251450"/>
          <p14:tracePt t="120946" x="5124450" y="5276850"/>
          <p14:tracePt t="120960" x="5200650" y="5308600"/>
          <p14:tracePt t="120973" x="5238750" y="5321300"/>
          <p14:tracePt t="120986" x="5378450" y="5353050"/>
          <p14:tracePt t="121000" x="5537200" y="5384800"/>
          <p14:tracePt t="121013" x="5619750" y="5391150"/>
          <p14:tracePt t="121027" x="5803900" y="5410200"/>
          <p14:tracePt t="121039" x="5988050" y="5410200"/>
          <p14:tracePt t="121053" x="6083300" y="5410200"/>
          <p14:tracePt t="121066" x="6261100" y="5410200"/>
          <p14:tracePt t="121079" x="6438900" y="5410200"/>
          <p14:tracePt t="121093" x="6515100" y="5410200"/>
          <p14:tracePt t="121094" x="6591300" y="5410200"/>
          <p14:tracePt t="121106" x="6680200" y="5410200"/>
          <p14:tracePt t="121120" x="6877050" y="5410200"/>
          <p14:tracePt t="121133" x="6978650" y="5410200"/>
          <p14:tracePt t="121136" x="7086600" y="5410200"/>
          <p14:tracePt t="121146" x="7162800" y="5410200"/>
          <p14:tracePt t="121160" x="7321550" y="5391150"/>
          <p14:tracePt t="121173" x="7385050" y="5378450"/>
          <p14:tracePt t="121186" x="7499350" y="5365750"/>
          <p14:tracePt t="121199" x="7607300" y="5334000"/>
          <p14:tracePt t="121213" x="7664450" y="5327650"/>
          <p14:tracePt t="121226" x="7766050" y="5321300"/>
          <p14:tracePt t="121239" x="7848600" y="5308600"/>
          <p14:tracePt t="121253" x="7893050" y="5302250"/>
          <p14:tracePt t="121266" x="8001000" y="5276850"/>
          <p14:tracePt t="121279" x="8045450" y="5257800"/>
          <p14:tracePt t="121293" x="8077200" y="5245100"/>
          <p14:tracePt t="121295" x="8096250" y="5238750"/>
          <p14:tracePt t="121306" x="8102600" y="5232400"/>
          <p14:tracePt t="121319" x="8121650" y="5219700"/>
          <p14:tracePt t="121335" x="8128000" y="5213350"/>
          <p14:tracePt t="121346" x="8140700" y="5207000"/>
          <p14:tracePt t="121359" x="8140700" y="5200650"/>
          <p14:tracePt t="121373" x="8147050" y="5194300"/>
          <p14:tracePt t="121386" x="8147050" y="5181600"/>
          <p14:tracePt t="121399" x="8147050" y="5162550"/>
          <p14:tracePt t="121413" x="8147050" y="5156200"/>
          <p14:tracePt t="121426" x="8128000" y="5130800"/>
          <p14:tracePt t="121439" x="8083550" y="5086350"/>
          <p14:tracePt t="121453" x="8064500" y="5086350"/>
          <p14:tracePt t="121466" x="8013700" y="5060950"/>
          <p14:tracePt t="121480" x="7937500" y="5029200"/>
          <p14:tracePt t="121494" x="7842250" y="5016500"/>
          <p14:tracePt t="121506" x="7785100" y="5016500"/>
          <p14:tracePt t="121519" x="7689850" y="5010150"/>
          <p14:tracePt t="121533" x="7645400" y="5010150"/>
          <p14:tracePt t="121546" x="7594600" y="5010150"/>
          <p14:tracePt t="121559" x="7531100" y="5022850"/>
          <p14:tracePt t="121573" x="7493000" y="5029200"/>
          <p14:tracePt t="121586" x="7461250" y="5048250"/>
          <p14:tracePt t="121599" x="7448550" y="5054600"/>
          <p14:tracePt t="121613" x="7442200" y="5054600"/>
          <p14:tracePt t="121627" x="7442200" y="5060950"/>
          <p14:tracePt t="121639" x="7435850" y="5067300"/>
          <p14:tracePt t="121653" x="7435850" y="5073650"/>
          <p14:tracePt t="121653" x="0" y="0"/>
        </p14:tracePtLst>
        <p14:tracePtLst>
          <p14:tracePt t="122583" x="4248150" y="5346700"/>
          <p14:tracePt t="122647" x="4229100" y="5346700"/>
          <p14:tracePt t="122656" x="4184650" y="5346700"/>
          <p14:tracePt t="122668" x="4152900" y="5346700"/>
          <p14:tracePt t="122680" x="4038600" y="5346700"/>
          <p14:tracePt t="122693" x="3987800" y="5346700"/>
          <p14:tracePt t="122706" x="3860800" y="5346700"/>
          <p14:tracePt t="122720" x="3733800" y="5346700"/>
          <p14:tracePt t="122733" x="3670300" y="5346700"/>
          <p14:tracePt t="122746" x="3536950" y="5346700"/>
          <p14:tracePt t="122760" x="3409950" y="5346700"/>
          <p14:tracePt t="122773" x="3365500" y="5346700"/>
          <p14:tracePt t="122786" x="3270250" y="5346700"/>
          <p14:tracePt t="122799" x="3168650" y="5340350"/>
          <p14:tracePt t="122813" x="3105150" y="5327650"/>
          <p14:tracePt t="122826" x="3003550" y="5289550"/>
          <p14:tracePt t="122840" x="2889250" y="5283200"/>
          <p14:tracePt t="122853" x="2844800" y="5276850"/>
          <p14:tracePt t="122866" x="2743200" y="5257800"/>
          <p14:tracePt t="122879" x="2622550" y="5245100"/>
          <p14:tracePt t="122893" x="2552700" y="5238750"/>
          <p14:tracePt t="122906" x="2444750" y="5226050"/>
          <p14:tracePt t="122919" x="2305050" y="5207000"/>
          <p14:tracePt t="122934" x="2222500" y="5194300"/>
          <p14:tracePt t="122946" x="2070100" y="5187950"/>
          <p14:tracePt t="122959" x="1924050" y="5168900"/>
          <p14:tracePt t="122973" x="1866900" y="5168900"/>
          <p14:tracePt t="122986" x="1746250" y="5168900"/>
          <p14:tracePt t="123001" x="1638300" y="5168900"/>
          <p14:tracePt t="123013" x="1593850" y="5168900"/>
          <p14:tracePt t="123027" x="1517650" y="5168900"/>
          <p14:tracePt t="123039" x="1447800" y="5175250"/>
          <p14:tracePt t="123053" x="1422400" y="5187950"/>
          <p14:tracePt t="123066" x="1352550" y="5219700"/>
          <p14:tracePt t="123079" x="1301750" y="5245100"/>
          <p14:tracePt t="123093" x="1276350" y="5257800"/>
          <p14:tracePt t="123106" x="1250950" y="5276850"/>
          <p14:tracePt t="123120" x="1238250" y="5289550"/>
          <p14:tracePt t="123146" x="1238250" y="5308600"/>
          <p14:tracePt t="123159" x="1238250" y="5327650"/>
          <p14:tracePt t="123173" x="1238250" y="5334000"/>
          <p14:tracePt t="123186" x="1244600" y="5359400"/>
          <p14:tracePt t="123199" x="1276350" y="5391150"/>
          <p14:tracePt t="123215" x="1289050" y="5410200"/>
          <p14:tracePt t="123226" x="1320800" y="5429250"/>
          <p14:tracePt t="123239" x="1358900" y="5461000"/>
          <p14:tracePt t="123253" x="1397000" y="5473700"/>
          <p14:tracePt t="123266" x="1485900" y="5511800"/>
          <p14:tracePt t="123279" x="1581150" y="5530850"/>
          <p14:tracePt t="123293" x="1625600" y="5530850"/>
          <p14:tracePt t="123306" x="1771650" y="5530850"/>
          <p14:tracePt t="123319" x="1905000" y="5530850"/>
          <p14:tracePt t="123333" x="1981200" y="5530850"/>
          <p14:tracePt t="123346" x="2120900" y="5530850"/>
          <p14:tracePt t="123359" x="2266950" y="5530850"/>
          <p14:tracePt t="123373" x="2343150" y="5549900"/>
          <p14:tracePt t="123386" x="2540000" y="5556250"/>
          <p14:tracePt t="123399" x="2724150" y="5562600"/>
          <p14:tracePt t="123413" x="2819400" y="5562600"/>
          <p14:tracePt t="123426" x="3028950" y="5562600"/>
          <p14:tracePt t="123440" x="3289300" y="5562600"/>
          <p14:tracePt t="123453" x="3416300" y="5581650"/>
          <p14:tracePt t="123469" x="3632200" y="5626100"/>
          <p14:tracePt t="123471" x="3733800" y="5645150"/>
          <p14:tracePt t="123480" x="3898900" y="5670550"/>
          <p14:tracePt t="123493" x="3987800" y="5683250"/>
          <p14:tracePt t="123506" x="4216400" y="5689600"/>
          <p14:tracePt t="123520" x="4394200" y="5689600"/>
          <p14:tracePt t="123533" x="4470400" y="5689600"/>
          <p14:tracePt t="123535" x="4540250" y="5683250"/>
          <p14:tracePt t="123546" x="4591050" y="5670550"/>
          <p14:tracePt t="123559" x="4660900" y="5632450"/>
          <p14:tracePt t="123573" x="4679950" y="5607050"/>
          <p14:tracePt t="123586" x="4711700" y="5581650"/>
          <p14:tracePt t="123599" x="4718050" y="5562600"/>
          <p14:tracePt t="123613" x="4718050" y="5556250"/>
          <p14:tracePt t="123626" x="4718050" y="5543550"/>
          <p14:tracePt t="123639" x="4718050" y="5530850"/>
          <p14:tracePt t="123711" x="4718050" y="5524500"/>
          <p14:tracePt t="123727" x="4711700" y="5518150"/>
          <p14:tracePt t="123735" x="4699000" y="5511800"/>
          <p14:tracePt t="123744" x="4686300" y="5505450"/>
          <p14:tracePt t="123751" x="4660900" y="5492750"/>
          <p14:tracePt t="123759" x="4622800" y="5486400"/>
          <p14:tracePt t="123773" x="4597400" y="5480050"/>
          <p14:tracePt t="123786" x="4508500" y="5467350"/>
          <p14:tracePt t="123799" x="4413250" y="5448300"/>
          <p14:tracePt t="123813" x="4375150" y="5448300"/>
          <p14:tracePt t="123826" x="4292600" y="5441950"/>
          <p14:tracePt t="123840" x="4216400" y="5435600"/>
          <p14:tracePt t="123853" x="4178300" y="5435600"/>
          <p14:tracePt t="123866" x="4127500" y="5435600"/>
          <p14:tracePt t="123879" x="4070350" y="5435600"/>
          <p14:tracePt t="123893" x="4051300" y="5435600"/>
          <p14:tracePt t="123906" x="4032250" y="5435600"/>
          <p14:tracePt t="123921" x="4019550" y="5435600"/>
          <p14:tracePt t="123935" x="4006850" y="5441950"/>
          <p14:tracePt t="123951" x="4006850" y="5448300"/>
          <p14:tracePt t="123966" x="4000500" y="5448300"/>
          <p14:tracePt t="123974" x="4000500" y="5454650"/>
          <p14:tracePt t="124007" x="4000500" y="5467350"/>
          <p14:tracePt t="124014" x="4000500" y="5473700"/>
          <p14:tracePt t="124023" x="4000500" y="5480050"/>
          <p14:tracePt t="124030" x="4006850" y="5492750"/>
          <p14:tracePt t="124046" x="4025900" y="5511800"/>
          <p14:tracePt t="124054" x="4032250" y="5524500"/>
          <p14:tracePt t="124066" x="4057650" y="5530850"/>
          <p14:tracePt t="124079" x="4121150" y="5562600"/>
          <p14:tracePt t="124092" x="4159250" y="5568950"/>
          <p14:tracePt t="124106" x="4248150" y="5588000"/>
          <p14:tracePt t="124119" x="4356100" y="5600700"/>
          <p14:tracePt t="124133" x="4413250" y="5613400"/>
          <p14:tracePt t="124134" x="4476750" y="5619750"/>
          <p14:tracePt t="124146" x="4546600" y="5626100"/>
          <p14:tracePt t="124160" x="4667250" y="5645150"/>
          <p14:tracePt t="124173" x="4724400" y="5651500"/>
          <p14:tracePt t="124186" x="4806950" y="5657850"/>
          <p14:tracePt t="124199" x="4851400" y="5664200"/>
          <p14:tracePt t="124213" x="4864100" y="5664200"/>
          <p14:tracePt t="124226" x="4876800" y="5664200"/>
          <p14:tracePt t="124239" x="4883150" y="5664200"/>
          <p14:tracePt t="124255" x="4889500" y="5664200"/>
          <p14:tracePt t="124294" x="4895850" y="5664200"/>
          <p14:tracePt t="124351" x="4902200" y="5657850"/>
          <p14:tracePt t="124367" x="4902200" y="5651500"/>
          <p14:tracePt t="124375" x="4908550" y="5651500"/>
          <p14:tracePt t="124383" x="4914900" y="5638800"/>
          <p14:tracePt t="124392" x="4921250" y="5638800"/>
          <p14:tracePt t="124399" x="4927600" y="5632450"/>
          <p14:tracePt t="124413" x="4940300" y="5613400"/>
          <p14:tracePt t="124426" x="4965700" y="5588000"/>
          <p14:tracePt t="124441" x="4991100" y="5562600"/>
          <p14:tracePt t="124453" x="5003800" y="5549900"/>
          <p14:tracePt t="124467" x="5003800" y="5518150"/>
          <p14:tracePt t="124479" x="5003800" y="5505450"/>
          <p14:tracePt t="124493" x="5003800" y="5492750"/>
          <p14:tracePt t="124506" x="5003800" y="5473700"/>
          <p14:tracePt t="124520" x="4978400" y="5448300"/>
          <p14:tracePt t="124533" x="4946650" y="5441950"/>
          <p14:tracePt t="124536" x="4914900" y="5422900"/>
          <p14:tracePt t="124546" x="4851400" y="5416550"/>
          <p14:tracePt t="124559" x="4756150" y="5397500"/>
          <p14:tracePt t="124573" x="4705350" y="5391150"/>
          <p14:tracePt t="124586" x="4629150" y="5384800"/>
          <p14:tracePt t="124599" x="4559300" y="5384800"/>
          <p14:tracePt t="124612" x="4533900" y="5384800"/>
          <p14:tracePt t="124627" x="4502150" y="5384800"/>
          <p14:tracePt t="124639" x="4476750" y="5384800"/>
          <p14:tracePt t="124652" x="4464050" y="5384800"/>
          <p14:tracePt t="124667" x="4445000" y="5391150"/>
          <p14:tracePt t="124679" x="4425950" y="5416550"/>
          <p14:tracePt t="124693" x="4419600" y="5422900"/>
          <p14:tracePt t="124706" x="4406900" y="5448300"/>
          <p14:tracePt t="124719" x="4387850" y="5480050"/>
          <p14:tracePt t="124733" x="4387850" y="5486400"/>
          <p14:tracePt t="124747" x="4381500" y="5518150"/>
          <p14:tracePt t="124760" x="4381500" y="5537200"/>
          <p14:tracePt t="124773" x="4381500" y="5556250"/>
          <p14:tracePt t="124788" x="4381500" y="5575300"/>
          <p14:tracePt t="124799" x="4381500" y="5588000"/>
          <p14:tracePt t="124813" x="4381500" y="5594350"/>
          <p14:tracePt t="124826" x="4381500" y="5607050"/>
          <p14:tracePt t="124840" x="4394200" y="5626100"/>
          <p14:tracePt t="124854" x="4419600" y="5651500"/>
          <p14:tracePt t="124866" x="4438650" y="5664200"/>
          <p14:tracePt t="124879" x="4489450" y="5702300"/>
          <p14:tracePt t="124893" x="4508500" y="5708650"/>
          <p14:tracePt t="124906" x="4533900" y="5721350"/>
          <p14:tracePt t="124919" x="4552950" y="5727700"/>
          <p14:tracePt t="124933" x="4565650" y="5727700"/>
          <p14:tracePt t="124946" x="4584700" y="5727700"/>
          <p14:tracePt t="124959" x="4610100" y="5727700"/>
          <p14:tracePt t="124972" x="4622800" y="5727700"/>
          <p14:tracePt t="124986" x="4660900" y="5740400"/>
          <p14:tracePt t="124999" x="4705350" y="5746750"/>
          <p14:tracePt t="125013" x="4743450" y="5746750"/>
          <p14:tracePt t="125026" x="4800600" y="5753100"/>
          <p14:tracePt t="125039" x="4851400" y="5753100"/>
          <p14:tracePt t="125052" x="4876800" y="5753100"/>
          <p14:tracePt t="125066" x="4927600" y="5753100"/>
          <p14:tracePt t="125080" x="4997450" y="5753100"/>
          <p14:tracePt t="125095" x="5060950" y="5753100"/>
          <p14:tracePt t="125106" x="5111750" y="5753100"/>
          <p14:tracePt t="125120" x="5162550" y="5753100"/>
          <p14:tracePt t="125132" x="5187950" y="5753100"/>
          <p14:tracePt t="125146" x="5238750" y="5740400"/>
          <p14:tracePt t="125159" x="5283200" y="5721350"/>
          <p14:tracePt t="125173" x="5295900" y="5715000"/>
          <p14:tracePt t="125186" x="5327650" y="5702300"/>
          <p14:tracePt t="125199" x="5372100" y="5683250"/>
          <p14:tracePt t="125214" x="5378450" y="5676900"/>
          <p14:tracePt t="125226" x="5410200" y="5670550"/>
          <p14:tracePt t="125240" x="5429250" y="5645150"/>
          <p14:tracePt t="125253" x="5441950" y="5638800"/>
          <p14:tracePt t="125254" x="5448300" y="5632450"/>
          <p14:tracePt t="125266" x="5454650" y="5619750"/>
          <p14:tracePt t="125279" x="5454650" y="5613400"/>
          <p14:tracePt t="125293" x="5454650" y="5607050"/>
          <p14:tracePt t="125310" x="5454650" y="5600700"/>
          <p14:tracePt t="125327" x="5454650" y="5594350"/>
          <p14:tracePt t="125366" x="5454650" y="5581650"/>
          <p14:tracePt t="125375" x="5448300" y="5575300"/>
          <p14:tracePt t="125383" x="5441950" y="5568950"/>
          <p14:tracePt t="125390" x="5429250" y="5556250"/>
          <p14:tracePt t="125399" x="5410200" y="5537200"/>
          <p14:tracePt t="125412" x="5397500" y="5524500"/>
          <p14:tracePt t="125426" x="5359400" y="5499100"/>
          <p14:tracePt t="125439" x="5327650" y="5486400"/>
          <p14:tracePt t="125453" x="5321300" y="5480050"/>
          <p14:tracePt t="125467" x="5295900" y="5480050"/>
          <p14:tracePt t="125480" x="5283200" y="5473700"/>
          <p14:tracePt t="125496" x="5270500" y="5467350"/>
          <p14:tracePt t="125512" x="5264150" y="5467350"/>
          <p14:tracePt t="125519" x="5251450" y="5461000"/>
          <p14:tracePt t="125533" x="5232400" y="5454650"/>
          <p14:tracePt t="125547" x="5213350" y="5454650"/>
          <p14:tracePt t="125559" x="5162550" y="5435600"/>
          <p14:tracePt t="125572" x="5137150" y="5422900"/>
          <p14:tracePt t="125586" x="5080000" y="5410200"/>
          <p14:tracePt t="125599" x="5016500" y="5384800"/>
          <p14:tracePt t="125613" x="4984750" y="5378450"/>
          <p14:tracePt t="125626" x="4940300" y="5372100"/>
          <p14:tracePt t="125640" x="4908550" y="5372100"/>
          <p14:tracePt t="125653" x="4883150" y="5372100"/>
          <p14:tracePt t="125667" x="4864100" y="5372100"/>
          <p14:tracePt t="125679" x="4826000" y="5372100"/>
          <p14:tracePt t="125692" x="4813300" y="5372100"/>
          <p14:tracePt t="125706" x="4775200" y="5384800"/>
          <p14:tracePt t="125720" x="4749800" y="5391150"/>
          <p14:tracePt t="125733" x="4730750" y="5403850"/>
          <p14:tracePt t="125747" x="4705350" y="5410200"/>
          <p14:tracePt t="125760" x="4679950" y="5422900"/>
          <p14:tracePt t="125773" x="4660900" y="5429250"/>
          <p14:tracePt t="125786" x="4648200" y="5435600"/>
          <p14:tracePt t="125799" x="4616450" y="5435600"/>
          <p14:tracePt t="125814" x="4597400" y="5448300"/>
          <p14:tracePt t="125826" x="4591050" y="5454650"/>
          <p14:tracePt t="125839" x="4572000" y="5461000"/>
          <p14:tracePt t="125853" x="4559300" y="5467350"/>
          <p14:tracePt t="125856" x="4552950" y="5473700"/>
          <p14:tracePt t="125866" x="4540250" y="5480050"/>
          <p14:tracePt t="125887" x="4533900" y="5480050"/>
          <p14:tracePt t="125896" x="4521200" y="5492750"/>
          <p14:tracePt t="125927" x="4508500" y="5499100"/>
          <p14:tracePt t="125935" x="4508500" y="5505450"/>
          <p14:tracePt t="125951" x="4502150" y="5511800"/>
          <p14:tracePt t="125976" x="4489450" y="5524500"/>
          <p14:tracePt t="125982" x="4483100" y="5524500"/>
          <p14:tracePt t="126001" x="4483100" y="5530850"/>
          <p14:tracePt t="126038" x="4483100" y="5537200"/>
          <p14:tracePt t="126047" x="4483100" y="5543550"/>
          <p14:tracePt t="126055" x="4483100" y="5549900"/>
          <p14:tracePt t="126071" x="4483100" y="5556250"/>
          <p14:tracePt t="126079" x="4483100" y="5568950"/>
          <p14:tracePt t="126094" x="4483100" y="5575300"/>
          <p14:tracePt t="126107" x="4483100" y="5588000"/>
          <p14:tracePt t="126127" x="4489450" y="5600700"/>
          <p14:tracePt t="126142" x="4489450" y="5607050"/>
          <p14:tracePt t="126174" x="4502150" y="5613400"/>
          <p14:tracePt t="126190" x="4502150" y="5619750"/>
          <p14:tracePt t="126207" x="4508500" y="5619750"/>
          <p14:tracePt t="126215" x="4514850" y="5626100"/>
          <p14:tracePt t="126222" x="4527550" y="5632450"/>
          <p14:tracePt t="126230" x="4546600" y="5632450"/>
          <p14:tracePt t="126240" x="4565650" y="5638800"/>
          <p14:tracePt t="126253" x="4578350" y="5645150"/>
          <p14:tracePt t="126266" x="4603750" y="5651500"/>
          <p14:tracePt t="126279" x="4635500" y="5657850"/>
          <p14:tracePt t="126293" x="4660900" y="5664200"/>
          <p14:tracePt t="126306" x="4699000" y="5676900"/>
          <p14:tracePt t="126319" x="4737100" y="5676900"/>
          <p14:tracePt t="126332" x="4756150" y="5676900"/>
          <p14:tracePt t="126346" x="4781550" y="5683250"/>
          <p14:tracePt t="126359" x="4826000" y="5683250"/>
          <p14:tracePt t="126373" x="4838700" y="5683250"/>
          <p14:tracePt t="126374" x="4864100" y="5683250"/>
          <p14:tracePt t="126388" x="4889500" y="5683250"/>
          <p14:tracePt t="126400" x="4927600" y="5683250"/>
          <p14:tracePt t="126413" x="4940300" y="5683250"/>
          <p14:tracePt t="126417" x="4959350" y="5683250"/>
          <p14:tracePt t="126426" x="4972050" y="5683250"/>
          <p14:tracePt t="126442" x="4997450" y="5689600"/>
          <p14:tracePt t="126452" x="5010150" y="5689600"/>
          <p14:tracePt t="126466" x="5029200" y="5689600"/>
          <p14:tracePt t="126479" x="5067300" y="5689600"/>
          <p14:tracePt t="126492" x="5080000" y="5689600"/>
          <p14:tracePt t="126506" x="5111750" y="5689600"/>
          <p14:tracePt t="126520" x="5143500" y="5689600"/>
          <p14:tracePt t="126533" x="5156200" y="5689600"/>
          <p14:tracePt t="126548" x="5194300" y="5689600"/>
          <p14:tracePt t="126550" x="5213350" y="5689600"/>
          <p14:tracePt t="126560" x="5232400" y="5689600"/>
          <p14:tracePt t="126573" x="5257800" y="5689600"/>
          <p14:tracePt t="126586" x="5314950" y="5670550"/>
          <p14:tracePt t="126600" x="5365750" y="5664200"/>
          <p14:tracePt t="126613" x="5397500" y="5645150"/>
          <p14:tracePt t="126616" x="5422900" y="5638800"/>
          <p14:tracePt t="126626" x="5454650" y="5632450"/>
          <p14:tracePt t="126640" x="5499100" y="5613400"/>
          <p14:tracePt t="126652" x="5524500" y="5594350"/>
          <p14:tracePt t="126668" x="5556250" y="5581650"/>
          <p14:tracePt t="126679" x="5575300" y="5562600"/>
          <p14:tracePt t="126692" x="5581650" y="5556250"/>
          <p14:tracePt t="126706" x="5588000" y="5549900"/>
          <p14:tracePt t="126719" x="5594350" y="5543550"/>
          <p14:tracePt t="126733" x="5594350" y="5537200"/>
          <p14:tracePt t="126746" x="5594350" y="5530850"/>
          <p14:tracePt t="126759" x="5594350" y="5524500"/>
          <p14:tracePt t="126782" x="5594350" y="5518150"/>
          <p14:tracePt t="126798" x="5594350" y="5505450"/>
          <p14:tracePt t="126816" x="5594350" y="5499100"/>
          <p14:tracePt t="126823" x="5588000" y="5486400"/>
          <p14:tracePt t="126830" x="5581650" y="5486400"/>
          <p14:tracePt t="126840" x="5562600" y="5480050"/>
          <p14:tracePt t="126853" x="5549900" y="5467350"/>
          <p14:tracePt t="126866" x="5511800" y="5454650"/>
          <p14:tracePt t="126879" x="5461000" y="5435600"/>
          <p14:tracePt t="126893" x="5441950" y="5435600"/>
          <p14:tracePt t="126906" x="5403850" y="5429250"/>
          <p14:tracePt t="126920" x="5365750" y="5410200"/>
          <p14:tracePt t="126933" x="5340350" y="5410200"/>
          <p14:tracePt t="126934" x="5327650" y="5410200"/>
          <p14:tracePt t="126946" x="5295900" y="5403850"/>
          <p14:tracePt t="126959" x="5226050" y="5391150"/>
          <p14:tracePt t="126972" x="5194300" y="5384800"/>
          <p14:tracePt t="126986" x="5086350" y="5372100"/>
          <p14:tracePt t="126999" x="4959350" y="5353050"/>
          <p14:tracePt t="127012" x="4889500" y="5346700"/>
          <p14:tracePt t="127026" x="4756150" y="5340350"/>
          <p14:tracePt t="127039" x="4654550" y="5340350"/>
          <p14:tracePt t="127052" x="4591050" y="5340350"/>
          <p14:tracePt t="127066" x="4502150" y="5340350"/>
          <p14:tracePt t="127079" x="4413250" y="5340350"/>
          <p14:tracePt t="127093" x="4394200" y="5340350"/>
          <p14:tracePt t="127106" x="4349750" y="5340350"/>
          <p14:tracePt t="127120" x="4324350" y="5359400"/>
          <p14:tracePt t="127132" x="4311650" y="5378450"/>
          <p14:tracePt t="127146" x="4298950" y="5397500"/>
          <p14:tracePt t="127159" x="4286250" y="5416550"/>
          <p14:tracePt t="127172" x="4279900" y="5422900"/>
          <p14:tracePt t="127186" x="4279900" y="5441950"/>
          <p14:tracePt t="127199" x="4267200" y="5454650"/>
          <p14:tracePt t="127213" x="4267200" y="5461000"/>
          <p14:tracePt t="127226" x="4267200" y="5473700"/>
          <p14:tracePt t="127239" x="4267200" y="5499100"/>
          <p14:tracePt t="127253" x="4267200" y="5505450"/>
          <p14:tracePt t="127266" x="4267200" y="5543550"/>
          <p14:tracePt t="127279" x="4273550" y="5568950"/>
          <p14:tracePt t="127294" x="4292600" y="5588000"/>
          <p14:tracePt t="127307" x="4311650" y="5600700"/>
          <p14:tracePt t="127319" x="4356100" y="5619750"/>
          <p14:tracePt t="127332" x="4375150" y="5626100"/>
          <p14:tracePt t="127346" x="4457700" y="5651500"/>
          <p14:tracePt t="127359" x="4546600" y="5657850"/>
          <p14:tracePt t="127373" x="4591050" y="5664200"/>
          <p14:tracePt t="127375" x="4641850" y="5676900"/>
          <p14:tracePt t="127386" x="4699000" y="5683250"/>
          <p14:tracePt t="127399" x="4813300" y="5695950"/>
          <p14:tracePt t="127412" x="4870450" y="5695950"/>
          <p14:tracePt t="127427" x="5016500" y="5695950"/>
          <p14:tracePt t="127440" x="5124450" y="5695950"/>
          <p14:tracePt t="127453" x="5175250" y="5695950"/>
          <p14:tracePt t="127467" x="5270500" y="5695950"/>
          <p14:tracePt t="127479" x="5365750" y="5676900"/>
          <p14:tracePt t="127492" x="5416550" y="5670550"/>
          <p14:tracePt t="127506" x="5518150" y="5651500"/>
          <p14:tracePt t="127519" x="5600700" y="5638800"/>
          <p14:tracePt t="127533" x="5657850" y="5619750"/>
          <p14:tracePt t="127547" x="5759450" y="5588000"/>
          <p14:tracePt t="127560" x="5829300" y="5543550"/>
          <p14:tracePt t="127572" x="5854700" y="5524500"/>
          <p14:tracePt t="127586" x="5899150" y="5492750"/>
          <p14:tracePt t="127599" x="5905500" y="5473700"/>
          <p14:tracePt t="127612" x="5911850" y="5461000"/>
          <p14:tracePt t="127627" x="5924550" y="5429250"/>
          <p14:tracePt t="127639" x="5924550" y="5416550"/>
          <p14:tracePt t="127652" x="5924550" y="5410200"/>
          <p14:tracePt t="127667" x="5924550" y="5403850"/>
          <p14:tracePt t="127679" x="5924550" y="5397500"/>
          <p14:tracePt t="127693" x="5924550" y="5391150"/>
          <p14:tracePt t="127706" x="5924550" y="5372100"/>
          <p14:tracePt t="127719" x="5854700" y="5340350"/>
          <p14:tracePt t="127732" x="5816600" y="5327650"/>
          <p14:tracePt t="127746" x="5727700" y="5308600"/>
          <p14:tracePt t="127760" x="5626100" y="5302250"/>
          <p14:tracePt t="127772" x="5562600" y="5302250"/>
          <p14:tracePt t="127786" x="5422900" y="5302250"/>
          <p14:tracePt t="127799" x="5295900" y="5302250"/>
          <p14:tracePt t="127813" x="5238750" y="5302250"/>
          <p14:tracePt t="127826" x="5143500" y="5302250"/>
          <p14:tracePt t="127839" x="5080000" y="5308600"/>
          <p14:tracePt t="127852" x="5054600" y="5314950"/>
          <p14:tracePt t="127866" x="4997450" y="5334000"/>
          <p14:tracePt t="127879" x="4965700" y="5340350"/>
          <p14:tracePt t="127893" x="4953000" y="5346700"/>
          <p14:tracePt t="127895" x="4933950" y="5359400"/>
          <p14:tracePt t="127906" x="4927600" y="5365750"/>
          <p14:tracePt t="127920" x="4889500" y="5378450"/>
          <p14:tracePt t="127932" x="4876800" y="5384800"/>
          <p14:tracePt t="127946" x="4857750" y="5391150"/>
          <p14:tracePt t="127959" x="4838700" y="5403850"/>
          <p14:tracePt t="127972" x="4826000" y="5410200"/>
          <p14:tracePt t="127986" x="4806950" y="5422900"/>
          <p14:tracePt t="127999" x="4794250" y="5429250"/>
          <p14:tracePt t="128013" x="4787900" y="5435600"/>
          <p14:tracePt t="128027" x="4775200" y="5448300"/>
          <p14:tracePt t="128039" x="4775200" y="5454650"/>
          <p14:tracePt t="128053" x="4768850" y="5461000"/>
          <p14:tracePt t="128072" x="4768850" y="5467350"/>
          <p14:tracePt t="128095" x="4768850" y="5473700"/>
          <p14:tracePt t="128110" x="4768850" y="5480050"/>
          <p14:tracePt t="128120" x="4768850" y="5486400"/>
          <p14:tracePt t="128126" x="4781550" y="5492750"/>
          <p14:tracePt t="128136" x="4806950" y="5505450"/>
          <p14:tracePt t="128146" x="4832350" y="5511800"/>
          <p14:tracePt t="128159" x="4933950" y="5543550"/>
          <p14:tracePt t="128172" x="4991100" y="5556250"/>
          <p14:tracePt t="128186" x="5130800" y="5575300"/>
          <p14:tracePt t="128199" x="5276850" y="5588000"/>
          <p14:tracePt t="128213" x="5359400" y="5588000"/>
          <p14:tracePt t="128226" x="5480050" y="5588000"/>
          <p14:tracePt t="128239" x="5588000" y="5588000"/>
          <p14:tracePt t="128252" x="5619750" y="5588000"/>
          <p14:tracePt t="128266" x="5657850" y="5588000"/>
          <p14:tracePt t="128279" x="5689600" y="5588000"/>
          <p14:tracePt t="128293" x="5695950" y="5588000"/>
          <p14:tracePt t="128296" x="5715000" y="5588000"/>
          <p14:tracePt t="128306" x="5721350" y="5588000"/>
          <p14:tracePt t="128319" x="5746750" y="5581650"/>
          <p14:tracePt t="128332" x="5759450" y="5575300"/>
          <p14:tracePt t="128417" x="5772150" y="5575300"/>
          <p14:tracePt t="128454" x="0" y="0"/>
        </p14:tracePtLst>
        <p14:tracePtLst>
          <p14:tracePt t="129384" x="6019800" y="5600700"/>
          <p14:tracePt t="129464" x="6032500" y="5600700"/>
          <p14:tracePt t="129470" x="6045200" y="5600700"/>
          <p14:tracePt t="129480" x="6096000" y="5607050"/>
          <p14:tracePt t="129492" x="6146800" y="5607050"/>
          <p14:tracePt t="129506" x="6273800" y="5607050"/>
          <p14:tracePt t="129519" x="6426200" y="5607050"/>
          <p14:tracePt t="129533" x="6483350" y="5607050"/>
          <p14:tracePt t="129548" x="6604000" y="5607050"/>
          <p14:tracePt t="129551" x="6661150" y="5607050"/>
          <p14:tracePt t="129560" x="6705600" y="5607050"/>
          <p14:tracePt t="129572" x="6743700" y="5607050"/>
          <p14:tracePt t="129586" x="6807200" y="5607050"/>
          <p14:tracePt t="129599" x="6858000" y="5607050"/>
          <p14:tracePt t="129612" x="6877050" y="5607050"/>
          <p14:tracePt t="129626" x="6908800" y="5607050"/>
          <p14:tracePt t="129639" x="6940550" y="5607050"/>
          <p14:tracePt t="129652" x="6953250" y="5607050"/>
          <p14:tracePt t="129667" x="6965950" y="5607050"/>
          <p14:tracePt t="129679" x="6972300" y="5607050"/>
          <p14:tracePt t="129775" x="0" y="0"/>
        </p14:tracePtLst>
        <p14:tracePtLst>
          <p14:tracePt t="138719" x="4864100" y="4559300"/>
          <p14:tracePt t="138775" x="4851400" y="4552950"/>
          <p14:tracePt t="138784" x="4826000" y="4540250"/>
          <p14:tracePt t="138791" x="4794250" y="4540250"/>
          <p14:tracePt t="138799" x="4762500" y="4540250"/>
          <p14:tracePt t="138812" x="4711700" y="4533900"/>
          <p14:tracePt t="138825" x="4622800" y="4514850"/>
          <p14:tracePt t="138839" x="4527550" y="4508500"/>
          <p14:tracePt t="138854" x="4476750" y="4508500"/>
          <p14:tracePt t="138865" x="4349750" y="4508500"/>
          <p14:tracePt t="138879" x="4248150" y="4508500"/>
          <p14:tracePt t="138892" x="4191000" y="4508500"/>
          <p14:tracePt t="138905" x="4070350" y="4521200"/>
          <p14:tracePt t="138920" x="3937000" y="4540250"/>
          <p14:tracePt t="138933" x="3886200" y="4540250"/>
          <p14:tracePt t="138946" x="3759200" y="4540250"/>
          <p14:tracePt t="138950" x="3702050" y="4540250"/>
          <p14:tracePt t="138959" x="3632200" y="4540250"/>
          <p14:tracePt t="138972" x="3575050" y="4540250"/>
          <p14:tracePt t="138985" x="3422650" y="4540250"/>
          <p14:tracePt t="138999" x="3244850" y="4540250"/>
          <p14:tracePt t="139012" x="3162300" y="4540250"/>
          <p14:tracePt t="139025" x="2965450" y="4540250"/>
          <p14:tracePt t="139039" x="2762250" y="4540250"/>
          <p14:tracePt t="139052" x="2667000" y="4540250"/>
          <p14:tracePt t="139067" x="2482850" y="4540250"/>
          <p14:tracePt t="139079" x="2311400" y="4540250"/>
          <p14:tracePt t="139092" x="2235200" y="4540250"/>
          <p14:tracePt t="139105" x="2070100" y="4540250"/>
          <p14:tracePt t="139119" x="1936750" y="4540250"/>
          <p14:tracePt t="139132" x="1866900" y="4552950"/>
          <p14:tracePt t="139145" x="1771650" y="4565650"/>
          <p14:tracePt t="139159" x="1682750" y="4584700"/>
          <p14:tracePt t="139172" x="1638300" y="4603750"/>
          <p14:tracePt t="139185" x="1536700" y="4635500"/>
          <p14:tracePt t="139199" x="1428750" y="4679950"/>
          <p14:tracePt t="139212" x="1365250" y="4718050"/>
          <p14:tracePt t="139225" x="1270000" y="4775200"/>
          <p14:tracePt t="139239" x="1155700" y="4851400"/>
          <p14:tracePt t="139252" x="1111250" y="4889500"/>
          <p14:tracePt t="139265" x="1016000" y="4953000"/>
          <p14:tracePt t="139279" x="958850" y="5003800"/>
          <p14:tracePt t="139294" x="933450" y="5016500"/>
          <p14:tracePt t="139294" x="901700" y="5048250"/>
          <p14:tracePt t="139307" x="882650" y="5080000"/>
          <p14:tracePt t="139319" x="869950" y="5124450"/>
          <p14:tracePt t="139332" x="869950" y="5143500"/>
          <p14:tracePt t="139336" x="869950" y="5168900"/>
          <p14:tracePt t="139345" x="869950" y="5187950"/>
          <p14:tracePt t="139359" x="876300" y="5226050"/>
          <p14:tracePt t="139372" x="889000" y="5245100"/>
          <p14:tracePt t="139386" x="908050" y="5270500"/>
          <p14:tracePt t="139399" x="927100" y="5295900"/>
          <p14:tracePt t="139412" x="939800" y="5308600"/>
          <p14:tracePt t="139426" x="952500" y="5327650"/>
          <p14:tracePt t="139439" x="984250" y="5359400"/>
          <p14:tracePt t="139452" x="996950" y="5372100"/>
          <p14:tracePt t="139467" x="1041400" y="5403850"/>
          <p14:tracePt t="139479" x="1111250" y="5454650"/>
          <p14:tracePt t="139492" x="1149350" y="5480050"/>
          <p14:tracePt t="139505" x="1212850" y="5518150"/>
          <p14:tracePt t="139519" x="1320800" y="5581650"/>
          <p14:tracePt t="139532" x="1365250" y="5594350"/>
          <p14:tracePt t="139546" x="1466850" y="5657850"/>
          <p14:tracePt t="139559" x="1574800" y="5695950"/>
          <p14:tracePt t="139572" x="1619250" y="5721350"/>
          <p14:tracePt t="139585" x="1733550" y="5772150"/>
          <p14:tracePt t="139599" x="1816100" y="5791200"/>
          <p14:tracePt t="139612" x="1879600" y="5816600"/>
          <p14:tracePt t="139625" x="1974850" y="5829300"/>
          <p14:tracePt t="139639" x="2057400" y="5848350"/>
          <p14:tracePt t="139652" x="2101850" y="5848350"/>
          <p14:tracePt t="139667" x="2203450" y="5861050"/>
          <p14:tracePt t="139679" x="2324100" y="5880100"/>
          <p14:tracePt t="139692" x="2393950" y="5886450"/>
          <p14:tracePt t="139705" x="2527300" y="5905500"/>
          <p14:tracePt t="139719" x="2679700" y="5924550"/>
          <p14:tracePt t="139732" x="2774950" y="5943600"/>
          <p14:tracePt t="139746" x="2959100" y="5956300"/>
          <p14:tracePt t="139759" x="3143250" y="5962650"/>
          <p14:tracePt t="139772" x="3244850" y="5962650"/>
          <p14:tracePt t="139785" x="3454400" y="5962650"/>
          <p14:tracePt t="139799" x="3657600" y="5962650"/>
          <p14:tracePt t="139812" x="3759200" y="5962650"/>
          <p14:tracePt t="139825" x="3981450" y="5988050"/>
          <p14:tracePt t="139839" x="4260850" y="6026150"/>
          <p14:tracePt t="139852" x="4419600" y="6032500"/>
          <p14:tracePt t="139865" x="4711700" y="6070600"/>
          <p14:tracePt t="139879" x="4959350" y="6070600"/>
          <p14:tracePt t="139892" x="5048250" y="6070600"/>
          <p14:tracePt t="139905" x="5232400" y="6070600"/>
          <p14:tracePt t="139919" x="5422900" y="6070600"/>
          <p14:tracePt t="139934" x="5511800" y="6070600"/>
          <p14:tracePt t="139945" x="5683250" y="6070600"/>
          <p14:tracePt t="139959" x="5829300" y="6070600"/>
          <p14:tracePt t="139972" x="5892800" y="6070600"/>
          <p14:tracePt t="139985" x="6032500" y="6057900"/>
          <p14:tracePt t="139999" x="6210300" y="6038850"/>
          <p14:tracePt t="140012" x="6318250" y="6032500"/>
          <p14:tracePt t="140025" x="6597650" y="6000750"/>
          <p14:tracePt t="140039" x="6813550" y="5956300"/>
          <p14:tracePt t="140052" x="6921500" y="5949950"/>
          <p14:tracePt t="140066" x="7150100" y="5880100"/>
          <p14:tracePt t="140079" x="7359650" y="5816600"/>
          <p14:tracePt t="140093" x="7442200" y="5784850"/>
          <p14:tracePt t="140095" x="7518400" y="5746750"/>
          <p14:tracePt t="140105" x="7594600" y="5708650"/>
          <p14:tracePt t="140119" x="7766050" y="5638800"/>
          <p14:tracePt t="140132" x="7835900" y="5607050"/>
          <p14:tracePt t="140145" x="7969250" y="5543550"/>
          <p14:tracePt t="140159" x="8083550" y="5467350"/>
          <p14:tracePt t="140172" x="8140700" y="5435600"/>
          <p14:tracePt t="140187" x="8216900" y="5365750"/>
          <p14:tracePt t="140199" x="8255000" y="5283200"/>
          <p14:tracePt t="140213" x="8274050" y="5245100"/>
          <p14:tracePt t="140225" x="8293100" y="5162550"/>
          <p14:tracePt t="140239" x="8293100" y="5092700"/>
          <p14:tracePt t="140252" x="8293100" y="5060950"/>
          <p14:tracePt t="140265" x="8293100" y="4965700"/>
          <p14:tracePt t="140279" x="8274050" y="4864100"/>
          <p14:tracePt t="140293" x="8248650" y="4806950"/>
          <p14:tracePt t="140295" x="8210550" y="4756150"/>
          <p14:tracePt t="140305" x="8178800" y="4724400"/>
          <p14:tracePt t="140319" x="8121650" y="4641850"/>
          <p14:tracePt t="140332" x="8077200" y="4616450"/>
          <p14:tracePt t="140345" x="8007350" y="4578350"/>
          <p14:tracePt t="140359" x="7918450" y="4540250"/>
          <p14:tracePt t="140372" x="7854950" y="4521200"/>
          <p14:tracePt t="140386" x="7721600" y="4508500"/>
          <p14:tracePt t="140400" x="7543800" y="4508500"/>
          <p14:tracePt t="140412" x="7461250" y="4508500"/>
          <p14:tracePt t="140426" x="7296150" y="4508500"/>
          <p14:tracePt t="140439" x="7156450" y="4521200"/>
          <p14:tracePt t="140452" x="7099300" y="4521200"/>
          <p14:tracePt t="140465" x="6858000" y="4521200"/>
          <p14:tracePt t="140480" x="6489700" y="4521200"/>
          <p14:tracePt t="140492" x="6235700" y="4521200"/>
          <p14:tracePt t="140505" x="5784850" y="4521200"/>
          <p14:tracePt t="140519" x="5492750" y="4521200"/>
          <p14:tracePt t="140532" x="5391150" y="4540250"/>
          <p14:tracePt t="140545" x="5245100" y="4565650"/>
          <p14:tracePt t="140559" x="5162550" y="4578350"/>
          <p14:tracePt t="140573" x="5124450" y="4584700"/>
          <p14:tracePt t="140586" x="5086350" y="4591050"/>
          <p14:tracePt t="140599" x="5041900" y="4597400"/>
          <p14:tracePt t="140612" x="5035550" y="4597400"/>
          <p14:tracePt t="140626" x="5016500" y="4616450"/>
          <p14:tracePt t="140639" x="5003800" y="4616450"/>
          <p14:tracePt t="140652" x="4991100" y="4629150"/>
          <p14:tracePt t="140666" x="4972050" y="4635500"/>
          <p14:tracePt t="140679" x="4933950" y="4641850"/>
          <p14:tracePt t="140692" x="4914900" y="4641850"/>
          <p14:tracePt t="140705" x="4889500" y="4648200"/>
          <p14:tracePt t="140719" x="4864100" y="4648200"/>
          <p14:tracePt t="140721" x="0" y="0"/>
        </p14:tracePtLst>
        <p14:tracePtLst>
          <p14:tracePt t="142647" x="5588000" y="3117850"/>
          <p14:tracePt t="142751" x="5581650" y="3117850"/>
          <p14:tracePt t="142761" x="5568950" y="3111500"/>
          <p14:tracePt t="142766" x="5556250" y="3111500"/>
          <p14:tracePt t="142776" x="5518150" y="3105150"/>
          <p14:tracePt t="142785" x="5461000" y="3092450"/>
          <p14:tracePt t="142799" x="5378450" y="3079750"/>
          <p14:tracePt t="142812" x="5308600" y="3073400"/>
          <p14:tracePt t="142825" x="5194300" y="3054350"/>
          <p14:tracePt t="142840" x="5073650" y="3048000"/>
          <p14:tracePt t="142852" x="5048250" y="3048000"/>
          <p14:tracePt t="142865" x="4997450" y="3048000"/>
          <p14:tracePt t="142879" x="4946650" y="3041650"/>
          <p14:tracePt t="142892" x="4908550" y="3028950"/>
          <p14:tracePt t="142905" x="4819650" y="3022600"/>
          <p14:tracePt t="142919" x="4711700" y="3009900"/>
          <p14:tracePt t="142932" x="4648200" y="2990850"/>
          <p14:tracePt t="142945" x="4502150" y="2978150"/>
          <p14:tracePt t="142959" x="4343400" y="2946400"/>
          <p14:tracePt t="142972" x="4273550" y="2940050"/>
          <p14:tracePt t="142985" x="4102100" y="2921000"/>
          <p14:tracePt t="142999" x="3917950" y="2889250"/>
          <p14:tracePt t="143012" x="3835400" y="2876550"/>
          <p14:tracePt t="143026" x="3625850" y="2844800"/>
          <p14:tracePt t="143039" x="3435350" y="2813050"/>
          <p14:tracePt t="143052" x="3352800" y="2806700"/>
          <p14:tracePt t="143065" x="3187700" y="2800350"/>
          <p14:tracePt t="143078" x="3035300" y="2800350"/>
          <p14:tracePt t="143092" x="2965450" y="2800350"/>
          <p14:tracePt t="143105" x="2851150" y="2800350"/>
          <p14:tracePt t="143119" x="2724150" y="2800350"/>
          <p14:tracePt t="143132" x="2654300" y="2800350"/>
          <p14:tracePt t="143145" x="2514600" y="2800350"/>
          <p14:tracePt t="143159" x="2368550" y="2800350"/>
          <p14:tracePt t="143172" x="2292350" y="2800350"/>
          <p14:tracePt t="143185" x="2127250" y="2800350"/>
          <p14:tracePt t="143198" x="1949450" y="2800350"/>
          <p14:tracePt t="143212" x="1866900" y="2806700"/>
          <p14:tracePt t="143225" x="1676400" y="2832100"/>
          <p14:tracePt t="143239" x="1504950" y="2857500"/>
          <p14:tracePt t="143252" x="1428750" y="2863850"/>
          <p14:tracePt t="143266" x="1320800" y="2876550"/>
          <p14:tracePt t="143279" x="1162050" y="2914650"/>
          <p14:tracePt t="143295" x="1104900" y="2921000"/>
          <p14:tracePt t="143297" x="1066800" y="2927350"/>
          <p14:tracePt t="143305" x="1041400" y="2933700"/>
          <p14:tracePt t="143319" x="965200" y="2965450"/>
          <p14:tracePt t="143332" x="946150" y="2978150"/>
          <p14:tracePt t="143345" x="889000" y="3022600"/>
          <p14:tracePt t="143358" x="831850" y="3073400"/>
          <p14:tracePt t="143373" x="806450" y="3086100"/>
          <p14:tracePt t="143374" x="787400" y="3111500"/>
          <p14:tracePt t="143385" x="762000" y="3130550"/>
          <p14:tracePt t="143398" x="717550" y="3181350"/>
          <p14:tracePt t="143412" x="685800" y="3206750"/>
          <p14:tracePt t="143425" x="654050" y="3244850"/>
          <p14:tracePt t="143438" x="635000" y="3289300"/>
          <p14:tracePt t="143452" x="609600" y="3314700"/>
          <p14:tracePt t="143466" x="603250" y="3340100"/>
          <p14:tracePt t="143479" x="577850" y="3378200"/>
          <p14:tracePt t="143492" x="565150" y="3403600"/>
          <p14:tracePt t="143506" x="565150" y="3441700"/>
          <p14:tracePt t="143519" x="558800" y="3492500"/>
          <p14:tracePt t="143532" x="558800" y="3517900"/>
          <p14:tracePt t="143534" x="558800" y="3556000"/>
          <p14:tracePt t="143545" x="558800" y="3581400"/>
          <p14:tracePt t="143559" x="565150" y="3644900"/>
          <p14:tracePt t="143572" x="577850" y="3670300"/>
          <p14:tracePt t="143585" x="596900" y="3721100"/>
          <p14:tracePt t="143598" x="615950" y="3752850"/>
          <p14:tracePt t="143612" x="628650" y="3771900"/>
          <p14:tracePt t="143625" x="654050" y="3810000"/>
          <p14:tracePt t="143639" x="692150" y="3860800"/>
          <p14:tracePt t="143652" x="717550" y="3886200"/>
          <p14:tracePt t="143666" x="781050" y="3937000"/>
          <p14:tracePt t="143679" x="869950" y="4000500"/>
          <p14:tracePt t="143692" x="933450" y="4025900"/>
          <p14:tracePt t="143705" x="1066800" y="4083050"/>
          <p14:tracePt t="143718" x="1212850" y="4127500"/>
          <p14:tracePt t="143732" x="1289050" y="4146550"/>
          <p14:tracePt t="143746" x="1422400" y="4178300"/>
          <p14:tracePt t="143760" x="1549400" y="4191000"/>
          <p14:tracePt t="143773" x="1606550" y="4197350"/>
          <p14:tracePt t="143785" x="1739900" y="4222750"/>
          <p14:tracePt t="143799" x="1866900" y="4241800"/>
          <p14:tracePt t="143812" x="1943100" y="4254500"/>
          <p14:tracePt t="143825" x="2095500" y="4267200"/>
          <p14:tracePt t="143839" x="2247900" y="4298950"/>
          <p14:tracePt t="143852" x="2336800" y="4305300"/>
          <p14:tracePt t="143865" x="2495550" y="4318000"/>
          <p14:tracePt t="143879" x="2635250" y="4318000"/>
          <p14:tracePt t="143892" x="2705100" y="4318000"/>
          <p14:tracePt t="143894" x="2781300" y="4324350"/>
          <p14:tracePt t="143905" x="2838450" y="4324350"/>
          <p14:tracePt t="143919" x="2978150" y="4324350"/>
          <p14:tracePt t="143932" x="3035300" y="4324350"/>
          <p14:tracePt t="143945" x="3162300" y="4324350"/>
          <p14:tracePt t="143959" x="3289300" y="4324350"/>
          <p14:tracePt t="143972" x="3359150" y="4324350"/>
          <p14:tracePt t="143985" x="3486150" y="4318000"/>
          <p14:tracePt t="143999" x="3619500" y="4305300"/>
          <p14:tracePt t="144012" x="3683000" y="4292600"/>
          <p14:tracePt t="144025" x="3835400" y="4267200"/>
          <p14:tracePt t="144038" x="4038600" y="4267200"/>
          <p14:tracePt t="144053" x="4133850" y="4254500"/>
          <p14:tracePt t="144065" x="4311650" y="4241800"/>
          <p14:tracePt t="144079" x="4483100" y="4235450"/>
          <p14:tracePt t="144092" x="4559300" y="4216400"/>
          <p14:tracePt t="144105" x="4718050" y="4216400"/>
          <p14:tracePt t="144120" x="4895850" y="4216400"/>
          <p14:tracePt t="144132" x="4978400" y="4216400"/>
          <p14:tracePt t="144145" x="5162550" y="4216400"/>
          <p14:tracePt t="144158" x="5372100" y="4210050"/>
          <p14:tracePt t="144172" x="5461000" y="4197350"/>
          <p14:tracePt t="144187" x="5708650" y="4178300"/>
          <p14:tracePt t="144198" x="5873750" y="4165600"/>
          <p14:tracePt t="144212" x="5969000" y="4159250"/>
          <p14:tracePt t="144225" x="6178550" y="4121150"/>
          <p14:tracePt t="144238" x="6375400" y="4089400"/>
          <p14:tracePt t="144252" x="6502400" y="4083050"/>
          <p14:tracePt t="144267" x="6724650" y="4051300"/>
          <p14:tracePt t="144279" x="6902450" y="4051300"/>
          <p14:tracePt t="144292" x="6997700" y="4038600"/>
          <p14:tracePt t="144305" x="7181850" y="4019550"/>
          <p14:tracePt t="144318" x="7334250" y="4006850"/>
          <p14:tracePt t="144332" x="7416800" y="3981450"/>
          <p14:tracePt t="144345" x="7600950" y="3956050"/>
          <p14:tracePt t="144359" x="7816850" y="3930650"/>
          <p14:tracePt t="144373" x="7912100" y="3917950"/>
          <p14:tracePt t="144385" x="8070850" y="3892550"/>
          <p14:tracePt t="144398" x="8191500" y="3873500"/>
          <p14:tracePt t="144412" x="8242300" y="3867150"/>
          <p14:tracePt t="144426" x="8356600" y="3835400"/>
          <p14:tracePt t="144438" x="8470900" y="3797300"/>
          <p14:tracePt t="144452" x="8534400" y="3765550"/>
          <p14:tracePt t="144465" x="8642350" y="3708400"/>
          <p14:tracePt t="144479" x="8750300" y="3651250"/>
          <p14:tracePt t="144492" x="8788400" y="3625850"/>
          <p14:tracePt t="144505" x="8851900" y="3575050"/>
          <p14:tracePt t="144519" x="8890000" y="3536950"/>
          <p14:tracePt t="144532" x="8909050" y="3505200"/>
          <p14:tracePt t="144545" x="8928100" y="3473450"/>
          <p14:tracePt t="144558" x="8934450" y="3422650"/>
          <p14:tracePt t="144572" x="8934450" y="3403600"/>
          <p14:tracePt t="144585" x="8934450" y="3359150"/>
          <p14:tracePt t="144598" x="8928100" y="3321050"/>
          <p14:tracePt t="144612" x="8902700" y="3302000"/>
          <p14:tracePt t="144626" x="8845550" y="3251200"/>
          <p14:tracePt t="144639" x="8763000" y="3219450"/>
          <p14:tracePt t="144652" x="8712200" y="3194050"/>
          <p14:tracePt t="144666" x="8655050" y="3181350"/>
          <p14:tracePt t="144678" x="8604250" y="3168650"/>
          <p14:tracePt t="144694" x="8521700" y="3155950"/>
          <p14:tracePt t="144705" x="8483600" y="3155950"/>
          <p14:tracePt t="144719" x="8413750" y="3155950"/>
          <p14:tracePt t="144732" x="8382000" y="3155950"/>
          <p14:tracePt t="144747" x="8286750" y="3155950"/>
          <p14:tracePt t="144760" x="8153400" y="3136900"/>
          <p14:tracePt t="144772" x="8032750" y="3130550"/>
          <p14:tracePt t="144785" x="7651750" y="3079750"/>
          <p14:tracePt t="144798" x="7366000" y="3060700"/>
          <p14:tracePt t="144815" x="7264400" y="3060700"/>
          <p14:tracePt t="144825" x="7239000" y="3060700"/>
          <p14:tracePt t="144840" x="7194550" y="3060700"/>
          <p14:tracePt t="144852" x="7175500" y="3073400"/>
          <p14:tracePt t="144865" x="7080250" y="3098800"/>
          <p14:tracePt t="144878" x="6959600" y="3117850"/>
          <p14:tracePt t="144892" x="6915150" y="3136900"/>
          <p14:tracePt t="144905" x="6813550" y="3175000"/>
          <p14:tracePt t="144919" x="6711950" y="3200400"/>
          <p14:tracePt t="144932" x="6667500" y="3206750"/>
          <p14:tracePt t="144945" x="6565900" y="3238500"/>
          <p14:tracePt t="144958" x="6438900" y="3251200"/>
          <p14:tracePt t="144972" x="6369050" y="3251200"/>
          <p14:tracePt t="144985" x="6223000" y="3251200"/>
          <p14:tracePt t="144999" x="6108700" y="3251200"/>
          <p14:tracePt t="145012" x="6057900" y="3251200"/>
          <p14:tracePt t="145026" x="5981700" y="3251200"/>
          <p14:tracePt t="145038" x="5949950" y="3251200"/>
          <p14:tracePt t="145052" x="5943600" y="3251200"/>
          <p14:tracePt t="145071" x="5937250" y="3251200"/>
          <p14:tracePt t="145111" x="5930900" y="3251200"/>
          <p14:tracePt t="145111" x="0" y="0"/>
        </p14:tracePtLst>
      </p14:laserTraceLst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2F901-733C-4E59-BCEA-B7A547FD22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5299" y="44202"/>
            <a:ext cx="11146702" cy="484748"/>
          </a:xfrm>
          <a:solidFill>
            <a:schemeClr val="bg1"/>
          </a:solidFill>
        </p:spPr>
        <p:txBody>
          <a:bodyPr/>
          <a:lstStyle/>
          <a:p>
            <a:r>
              <a:rPr lang="en-US" dirty="0"/>
              <a:t>Principal Component Analysis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7C570DB-D405-4564-B07A-ABC04E87975C}"/>
                  </a:ext>
                </a:extLst>
              </p:cNvPr>
              <p:cNvSpPr txBox="1"/>
              <p:nvPr/>
            </p:nvSpPr>
            <p:spPr>
              <a:xfrm>
                <a:off x="3940539" y="918969"/>
                <a:ext cx="4121256" cy="11378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solidFill>
                            <a:prstClr val="black"/>
                          </a:solidFill>
                          <a:latin typeface="Cambria Math"/>
                        </a:rPr>
                        <m:t>𝑆</m:t>
                      </m:r>
                      <m:d>
                        <m:dPr>
                          <m:ctrlPr>
                            <a:rPr lang="en-US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𝐱</m:t>
                          </m:r>
                          <m:r>
                            <a:rPr lang="en-US" sz="28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,</m:t>
                          </m:r>
                          <m:r>
                            <a:rPr lang="en-US" sz="2800" b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𝐑</m:t>
                          </m:r>
                        </m:e>
                      </m:d>
                      <m:r>
                        <a:rPr lang="en-US" sz="2800" i="1">
                          <a:solidFill>
                            <a:prstClr val="black"/>
                          </a:solidFill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8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𝐱</m:t>
                              </m:r>
                            </m:e>
                          </m:d>
                        </m:e>
                      </m:nary>
                      <m:sSub>
                        <m:sSubPr>
                          <m:ctrlPr>
                            <a:rPr lang="en-US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𝑤</m:t>
                          </m:r>
                        </m:e>
                        <m:sub>
                          <m:r>
                            <a:rPr lang="en-US" sz="28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𝐑</m:t>
                          </m:r>
                        </m:e>
                      </m:d>
                    </m:oMath>
                  </m:oMathPara>
                </a14:m>
                <a:endParaRPr lang="en-US" sz="2800" dirty="0">
                  <a:solidFill>
                    <a:prstClr val="black"/>
                  </a:solidFill>
                  <a:latin typeface="Arial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7C570DB-D405-4564-B07A-ABC04E8797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0539" y="918969"/>
                <a:ext cx="4121256" cy="113787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AEF5E9E-14E0-495B-9547-61EDF6E74035}"/>
                  </a:ext>
                </a:extLst>
              </p:cNvPr>
              <p:cNvSpPr txBox="1"/>
              <p:nvPr/>
            </p:nvSpPr>
            <p:spPr>
              <a:xfrm>
                <a:off x="1367182" y="2371768"/>
                <a:ext cx="10745788" cy="31700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prstClr val="black"/>
                    </a:solidFill>
                  </a:rPr>
                  <a:t>In PCA, the eigenvectors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𝐑</m:t>
                        </m:r>
                      </m:e>
                    </m:d>
                  </m:oMath>
                </a14:m>
                <a:r>
                  <a:rPr lang="en-US" sz="2000" dirty="0">
                    <a:solidFill>
                      <a:prstClr val="black"/>
                    </a:solidFill>
                  </a:rPr>
                  <a:t> are orthonormal and are arranged such that corresponding eigenvalues are placed in descending order by variance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prstClr val="black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prstClr val="black"/>
                    </a:solidFill>
                  </a:rPr>
                  <a:t>Can be used to separate “real data” from “noise” – but needs cut-off/selection criteria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prstClr val="black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prstClr val="black"/>
                    </a:solidFill>
                  </a:rPr>
                  <a:t>Can be performed by SVD decomposition (</a:t>
                </a:r>
                <a:r>
                  <a:rPr lang="en-US" sz="2000" dirty="0" err="1">
                    <a:solidFill>
                      <a:prstClr val="black"/>
                    </a:solidFill>
                  </a:rPr>
                  <a:t>MatLab</a:t>
                </a:r>
                <a:r>
                  <a:rPr lang="en-US" sz="2000" dirty="0">
                    <a:solidFill>
                      <a:prstClr val="black"/>
                    </a:solidFill>
                  </a:rPr>
                  <a:t>, Python, </a:t>
                </a:r>
                <a:r>
                  <a:rPr lang="en-US" sz="2000" dirty="0" err="1">
                    <a:solidFill>
                      <a:prstClr val="black"/>
                    </a:solidFill>
                  </a:rPr>
                  <a:t>etc</a:t>
                </a:r>
                <a:r>
                  <a:rPr lang="en-US" sz="2000" dirty="0">
                    <a:solidFill>
                      <a:prstClr val="black"/>
                    </a:solidFill>
                  </a:rPr>
                  <a:t>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prstClr val="black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prstClr val="black"/>
                    </a:solidFill>
                  </a:rPr>
                  <a:t>PCA eigenvectors do not have defined physical meaning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prstClr val="black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prstClr val="black"/>
                    </a:solidFill>
                  </a:rPr>
                  <a:t>However, PCA is a starting point for many other </a:t>
                </a:r>
                <a:r>
                  <a:rPr lang="en-US" sz="2000" dirty="0" err="1">
                    <a:solidFill>
                      <a:prstClr val="black"/>
                    </a:solidFill>
                  </a:rPr>
                  <a:t>unmixing</a:t>
                </a:r>
                <a:r>
                  <a:rPr lang="en-US" sz="2000" dirty="0">
                    <a:solidFill>
                      <a:prstClr val="black"/>
                    </a:solidFill>
                  </a:rPr>
                  <a:t> methods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AEF5E9E-14E0-495B-9547-61EDF6E740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7182" y="2371768"/>
                <a:ext cx="10745788" cy="3170099"/>
              </a:xfrm>
              <a:prstGeom prst="rect">
                <a:avLst/>
              </a:prstGeom>
              <a:blipFill>
                <a:blip r:embed="rId3"/>
                <a:stretch>
                  <a:fillRect l="-510" t="-962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48094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2998"/>
    </mc:Choice>
    <mc:Fallback xmlns="">
      <p:transition spd="slow" advTm="142998"/>
    </mc:Fallback>
  </mc:AlternateContent>
  <p:extLst>
    <p:ext uri="{3A86A75C-4F4B-4683-9AE1-C65F6400EC91}">
      <p14:laserTraceLst xmlns:p14="http://schemas.microsoft.com/office/powerpoint/2010/main">
        <p14:tracePtLst>
          <p14:tracePt t="6871" x="3898900" y="1130300"/>
          <p14:tracePt t="6958" x="3892550" y="1130300"/>
          <p14:tracePt t="6974" x="3892550" y="1117600"/>
          <p14:tracePt t="6982" x="3892550" y="1104900"/>
          <p14:tracePt t="6990" x="3892550" y="1092200"/>
          <p14:tracePt t="7000" x="3892550" y="1073150"/>
          <p14:tracePt t="7007" x="3886200" y="1060450"/>
          <p14:tracePt t="7019" x="3879850" y="1047750"/>
          <p14:tracePt t="7032" x="3860800" y="1009650"/>
          <p14:tracePt t="7045" x="3841750" y="984250"/>
          <p14:tracePt t="7059" x="3841750" y="971550"/>
          <p14:tracePt t="7150" x="3841750" y="977900"/>
          <p14:tracePt t="7158" x="3841750" y="1003300"/>
          <p14:tracePt t="7166" x="3848100" y="1047750"/>
          <p14:tracePt t="7179" x="3873500" y="1098550"/>
          <p14:tracePt t="7192" x="3924300" y="1200150"/>
          <p14:tracePt t="7205" x="3975100" y="1282700"/>
          <p14:tracePt t="7219" x="4000500" y="1314450"/>
          <p14:tracePt t="7232" x="4044950" y="1352550"/>
          <p14:tracePt t="7246" x="4083050" y="1371600"/>
          <p14:tracePt t="7259" x="4095750" y="1371600"/>
          <p14:tracePt t="7272" x="4133850" y="1371600"/>
          <p14:tracePt t="7285" x="4165600" y="1365250"/>
          <p14:tracePt t="7299" x="4171950" y="1352550"/>
          <p14:tracePt t="7313" x="4191000" y="1320800"/>
          <p14:tracePt t="7328" x="4191000" y="1308100"/>
          <p14:tracePt t="7342" x="4191000" y="1295400"/>
          <p14:tracePt t="7353" x="4191000" y="1289050"/>
          <p14:tracePt t="7366" x="4191000" y="1276350"/>
          <p14:tracePt t="7379" x="4191000" y="1257300"/>
          <p14:tracePt t="7392" x="4165600" y="1231900"/>
          <p14:tracePt t="7405" x="4108450" y="1206500"/>
          <p14:tracePt t="7419" x="4070350" y="1200150"/>
          <p14:tracePt t="7432" x="4000500" y="1193800"/>
          <p14:tracePt t="7446" x="3911600" y="1193800"/>
          <p14:tracePt t="7459" x="3860800" y="1193800"/>
          <p14:tracePt t="7462" x="3816350" y="1193800"/>
          <p14:tracePt t="7472" x="3771900" y="1193800"/>
          <p14:tracePt t="7485" x="3702050" y="1193800"/>
          <p14:tracePt t="7499" x="3657600" y="1206500"/>
          <p14:tracePt t="7512" x="3568700" y="1225550"/>
          <p14:tracePt t="7525" x="3511550" y="1250950"/>
          <p14:tracePt t="7539" x="3473450" y="1270000"/>
          <p14:tracePt t="7552" x="3448050" y="1295400"/>
          <p14:tracePt t="7565" x="3409950" y="1333500"/>
          <p14:tracePt t="7579" x="3384550" y="1352550"/>
          <p14:tracePt t="7592" x="3352800" y="1390650"/>
          <p14:tracePt t="7605" x="3340100" y="1441450"/>
          <p14:tracePt t="7619" x="3327400" y="1454150"/>
          <p14:tracePt t="7632" x="3321050" y="1479550"/>
          <p14:tracePt t="7649" x="3308350" y="1511300"/>
          <p14:tracePt t="7659" x="3308350" y="1530350"/>
          <p14:tracePt t="7672" x="3308350" y="1555750"/>
          <p14:tracePt t="7686" x="3308350" y="1593850"/>
          <p14:tracePt t="7699" x="3308350" y="1619250"/>
          <p14:tracePt t="7712" x="3321050" y="1651000"/>
          <p14:tracePt t="7725" x="3340100" y="1682750"/>
          <p14:tracePt t="7739" x="3352800" y="1701800"/>
          <p14:tracePt t="7752" x="3378200" y="1733550"/>
          <p14:tracePt t="7765" x="3416300" y="1771650"/>
          <p14:tracePt t="7779" x="3422650" y="1778000"/>
          <p14:tracePt t="7792" x="3473450" y="1816100"/>
          <p14:tracePt t="7806" x="3524250" y="1860550"/>
          <p14:tracePt t="7819" x="3562350" y="1879600"/>
          <p14:tracePt t="7832" x="3632200" y="1924050"/>
          <p14:tracePt t="7847" x="3702050" y="1955800"/>
          <p14:tracePt t="7859" x="3740150" y="1955800"/>
          <p14:tracePt t="7872" x="3841750" y="2000250"/>
          <p14:tracePt t="7885" x="3956050" y="2032000"/>
          <p14:tracePt t="7899" x="4019550" y="2051050"/>
          <p14:tracePt t="7912" x="4152900" y="2089150"/>
          <p14:tracePt t="7925" x="4324350" y="2120900"/>
          <p14:tracePt t="7939" x="4400550" y="2139950"/>
          <p14:tracePt t="7952" x="4578350" y="2159000"/>
          <p14:tracePt t="7967" x="4749800" y="2165350"/>
          <p14:tracePt t="7979" x="4838700" y="2165350"/>
          <p14:tracePt t="7992" x="5003800" y="2165350"/>
          <p14:tracePt t="8006" x="5162550" y="2165350"/>
          <p14:tracePt t="8019" x="5245100" y="2165350"/>
          <p14:tracePt t="8023" x="5334000" y="2165350"/>
          <p14:tracePt t="8032" x="5410200" y="2165350"/>
          <p14:tracePt t="8047" x="5568950" y="2165350"/>
          <p14:tracePt t="8059" x="5645150" y="2165350"/>
          <p14:tracePt t="8072" x="5810250" y="2165350"/>
          <p14:tracePt t="8085" x="5969000" y="2165350"/>
          <p14:tracePt t="8100" x="6032500" y="2165350"/>
          <p14:tracePt t="8112" x="6203950" y="2165350"/>
          <p14:tracePt t="8126" x="6356350" y="2165350"/>
          <p14:tracePt t="8139" x="6445250" y="2165350"/>
          <p14:tracePt t="8153" x="6616700" y="2165350"/>
          <p14:tracePt t="8165" x="6775450" y="2165350"/>
          <p14:tracePt t="8179" x="6838950" y="2165350"/>
          <p14:tracePt t="8192" x="6978650" y="2165350"/>
          <p14:tracePt t="8206" x="7092950" y="2165350"/>
          <p14:tracePt t="8219" x="7156450" y="2165350"/>
          <p14:tracePt t="8232" x="7239000" y="2165350"/>
          <p14:tracePt t="8245" x="7346950" y="2139950"/>
          <p14:tracePt t="8259" x="7397750" y="2120900"/>
          <p14:tracePt t="8272" x="7480300" y="2108200"/>
          <p14:tracePt t="8286" x="7550150" y="2082800"/>
          <p14:tracePt t="8299" x="7588250" y="2063750"/>
          <p14:tracePt t="8312" x="7639050" y="2044700"/>
          <p14:tracePt t="8326" x="7696200" y="2006600"/>
          <p14:tracePt t="8339" x="7708900" y="1987550"/>
          <p14:tracePt t="8352" x="7747000" y="1955800"/>
          <p14:tracePt t="8366" x="7753350" y="1917700"/>
          <p14:tracePt t="8379" x="7759700" y="1892300"/>
          <p14:tracePt t="8394" x="7766050" y="1854200"/>
          <p14:tracePt t="8406" x="7766050" y="1809750"/>
          <p14:tracePt t="8419" x="7766050" y="1797050"/>
          <p14:tracePt t="8433" x="7766050" y="1771650"/>
          <p14:tracePt t="8446" x="7759700" y="1733550"/>
          <p14:tracePt t="8459" x="7753350" y="1714500"/>
          <p14:tracePt t="8473" x="7727950" y="1676400"/>
          <p14:tracePt t="8486" x="7683500" y="1612900"/>
          <p14:tracePt t="8500" x="7651750" y="1581150"/>
          <p14:tracePt t="8512" x="7594600" y="1524000"/>
          <p14:tracePt t="8526" x="7531100" y="1485900"/>
          <p14:tracePt t="8540" x="7493000" y="1460500"/>
          <p14:tracePt t="8552" x="7442200" y="1416050"/>
          <p14:tracePt t="8565" x="7391400" y="1384300"/>
          <p14:tracePt t="8579" x="7359650" y="1371600"/>
          <p14:tracePt t="8592" x="7321550" y="1352550"/>
          <p14:tracePt t="8606" x="7245350" y="1327150"/>
          <p14:tracePt t="8619" x="7200900" y="1314450"/>
          <p14:tracePt t="8633" x="7099300" y="1295400"/>
          <p14:tracePt t="8648" x="6953250" y="1289050"/>
          <p14:tracePt t="8659" x="6877050" y="1282700"/>
          <p14:tracePt t="8672" x="6711950" y="1250950"/>
          <p14:tracePt t="8685" x="6540500" y="1225550"/>
          <p14:tracePt t="8699" x="6438900" y="1219200"/>
          <p14:tracePt t="8712" x="6210300" y="1181100"/>
          <p14:tracePt t="8725" x="5943600" y="1136650"/>
          <p14:tracePt t="8739" x="5772150" y="1136650"/>
          <p14:tracePt t="8752" x="5372100" y="1130300"/>
          <p14:tracePt t="8765" x="4978400" y="1130300"/>
          <p14:tracePt t="8779" x="4768850" y="1130300"/>
          <p14:tracePt t="8792" x="4419600" y="1130300"/>
          <p14:tracePt t="8805" x="4044950" y="1130300"/>
          <p14:tracePt t="8819" x="3930650" y="1130300"/>
          <p14:tracePt t="8832" x="3676650" y="1193800"/>
          <p14:tracePt t="8846" x="3479800" y="1257300"/>
          <p14:tracePt t="8859" x="3422650" y="1270000"/>
          <p14:tracePt t="8873" x="3314700" y="1308100"/>
          <p14:tracePt t="8885" x="3257550" y="1333500"/>
          <p14:tracePt t="8899" x="3219450" y="1352550"/>
          <p14:tracePt t="8912" x="3187700" y="1352550"/>
          <p14:tracePt t="8925" x="3175000" y="1358900"/>
          <p14:tracePt t="9014" x="0" y="0"/>
        </p14:tracePtLst>
        <p14:tracePtLst>
          <p14:tracePt t="9782" x="4711700" y="1428750"/>
          <p14:tracePt t="9799" x="4711700" y="1422400"/>
          <p14:tracePt t="9815" x="4711700" y="1416050"/>
          <p14:tracePt t="9822" x="4711700" y="1403350"/>
          <p14:tracePt t="9832" x="4711700" y="1397000"/>
          <p14:tracePt t="9846" x="4692650" y="1384300"/>
          <p14:tracePt t="9859" x="4679950" y="1371600"/>
          <p14:tracePt t="9872" x="4660900" y="1358900"/>
          <p14:tracePt t="9886" x="4641850" y="1339850"/>
          <p14:tracePt t="9899" x="4622800" y="1333500"/>
          <p14:tracePt t="9913" x="4578350" y="1327150"/>
          <p14:tracePt t="9927" x="4527550" y="1308100"/>
          <p14:tracePt t="9939" x="4495800" y="1295400"/>
          <p14:tracePt t="9952" x="4432300" y="1295400"/>
          <p14:tracePt t="9965" x="4368800" y="1282700"/>
          <p14:tracePt t="9979" x="4337050" y="1282700"/>
          <p14:tracePt t="9992" x="4267200" y="1282700"/>
          <p14:tracePt t="10005" x="4210050" y="1282700"/>
          <p14:tracePt t="10019" x="4178300" y="1282700"/>
          <p14:tracePt t="10032" x="4114800" y="1289050"/>
          <p14:tracePt t="10046" x="4051300" y="1295400"/>
          <p14:tracePt t="10059" x="4006850" y="1314450"/>
          <p14:tracePt t="10072" x="3937000" y="1333500"/>
          <p14:tracePt t="10086" x="3873500" y="1352550"/>
          <p14:tracePt t="10099" x="3829050" y="1358900"/>
          <p14:tracePt t="10112" x="3752850" y="1384300"/>
          <p14:tracePt t="10126" x="3702050" y="1397000"/>
          <p14:tracePt t="10139" x="3676650" y="1403350"/>
          <p14:tracePt t="10153" x="3606800" y="1428750"/>
          <p14:tracePt t="10165" x="3562350" y="1454150"/>
          <p14:tracePt t="10179" x="3556000" y="1466850"/>
          <p14:tracePt t="10192" x="3524250" y="1485900"/>
          <p14:tracePt t="10206" x="3505200" y="1504950"/>
          <p14:tracePt t="10219" x="3486150" y="1530350"/>
          <p14:tracePt t="10232" x="3479800" y="1581150"/>
          <p14:tracePt t="10246" x="3479800" y="1631950"/>
          <p14:tracePt t="10259" x="3479800" y="1670050"/>
          <p14:tracePt t="10272" x="3479800" y="1727200"/>
          <p14:tracePt t="10285" x="3505200" y="1797050"/>
          <p14:tracePt t="10299" x="3524250" y="1835150"/>
          <p14:tracePt t="10312" x="3575050" y="1898650"/>
          <p14:tracePt t="10325" x="3651250" y="1949450"/>
          <p14:tracePt t="10339" x="3676650" y="1974850"/>
          <p14:tracePt t="10352" x="3740150" y="2012950"/>
          <p14:tracePt t="10365" x="3822700" y="2044700"/>
          <p14:tracePt t="10379" x="3867150" y="2063750"/>
          <p14:tracePt t="10392" x="3968750" y="2076450"/>
          <p14:tracePt t="10405" x="4089400" y="2089150"/>
          <p14:tracePt t="10419" x="4159250" y="2089150"/>
          <p14:tracePt t="10432" x="4267200" y="2089150"/>
          <p14:tracePt t="10445" x="4406900" y="2089150"/>
          <p14:tracePt t="10459" x="4464050" y="2089150"/>
          <p14:tracePt t="10472" x="4591050" y="2082800"/>
          <p14:tracePt t="10485" x="4679950" y="2063750"/>
          <p14:tracePt t="10499" x="4724400" y="2051050"/>
          <p14:tracePt t="10512" x="4826000" y="2019300"/>
          <p14:tracePt t="10526" x="4908550" y="1981200"/>
          <p14:tracePt t="10539" x="4946650" y="1949450"/>
          <p14:tracePt t="10552" x="5003800" y="1892300"/>
          <p14:tracePt t="10566" x="5035550" y="1835150"/>
          <p14:tracePt t="10579" x="5048250" y="1816100"/>
          <p14:tracePt t="10593" x="5060950" y="1765300"/>
          <p14:tracePt t="10607" x="5067300" y="1720850"/>
          <p14:tracePt t="10619" x="5067300" y="1701800"/>
          <p14:tracePt t="10632" x="5073650" y="1670050"/>
          <p14:tracePt t="10645" x="5080000" y="1651000"/>
          <p14:tracePt t="10659" x="5080000" y="1644650"/>
          <p14:tracePt t="10672" x="5080000" y="1631950"/>
          <p14:tracePt t="10685" x="5060950" y="1600200"/>
          <p14:tracePt t="10699" x="5060950" y="1593850"/>
          <p14:tracePt t="10712" x="5035550" y="1562100"/>
          <p14:tracePt t="10725" x="4978400" y="1530350"/>
          <p14:tracePt t="10739" x="4946650" y="1511300"/>
          <p14:tracePt t="10752" x="4889500" y="1485900"/>
          <p14:tracePt t="10766" x="4800600" y="1454150"/>
          <p14:tracePt t="10779" x="4756150" y="1441450"/>
          <p14:tracePt t="10793" x="4641850" y="1416050"/>
          <p14:tracePt t="10805" x="4552950" y="1390650"/>
          <p14:tracePt t="10819" x="4527550" y="1384300"/>
          <p14:tracePt t="10832" x="4470400" y="1365250"/>
          <p14:tracePt t="10846" x="4432300" y="1358900"/>
          <p14:tracePt t="10859" x="4400550" y="1358900"/>
          <p14:tracePt t="10873" x="4330700" y="1352550"/>
          <p14:tracePt t="10885" x="4254500" y="1339850"/>
          <p14:tracePt t="10899" x="4210050" y="1339850"/>
          <p14:tracePt t="10912" x="4146550" y="1339850"/>
          <p14:tracePt t="10926" x="4108450" y="1339850"/>
          <p14:tracePt t="10939" x="4095750" y="1339850"/>
          <p14:tracePt t="10952" x="4057650" y="1339850"/>
          <p14:tracePt t="10968" x="4019550" y="1358900"/>
          <p14:tracePt t="10979" x="3994150" y="1365250"/>
          <p14:tracePt t="10992" x="3943350" y="1397000"/>
          <p14:tracePt t="11005" x="3892550" y="1422400"/>
          <p14:tracePt t="11019" x="3873500" y="1441450"/>
          <p14:tracePt t="11032" x="3829050" y="1479550"/>
          <p14:tracePt t="11045" x="3797300" y="1511300"/>
          <p14:tracePt t="11059" x="3771900" y="1530350"/>
          <p14:tracePt t="11072" x="3733800" y="1568450"/>
          <p14:tracePt t="11087" x="3714750" y="1600200"/>
          <p14:tracePt t="11098" x="3689350" y="1625600"/>
          <p14:tracePt t="11112" x="3676650" y="1657350"/>
          <p14:tracePt t="11126" x="3670300" y="1682750"/>
          <p14:tracePt t="11138" x="3670300" y="1701800"/>
          <p14:tracePt t="11152" x="3670300" y="1727200"/>
          <p14:tracePt t="11166" x="3676650" y="1765300"/>
          <p14:tracePt t="11179" x="3676650" y="1771650"/>
          <p14:tracePt t="11193" x="3695700" y="1797050"/>
          <p14:tracePt t="11206" x="3714750" y="1828800"/>
          <p14:tracePt t="11219" x="3740150" y="1841500"/>
          <p14:tracePt t="11232" x="3771900" y="1854200"/>
          <p14:tracePt t="11246" x="3835400" y="1879600"/>
          <p14:tracePt t="11258" x="3898900" y="1885950"/>
          <p14:tracePt t="11272" x="4019550" y="1930400"/>
          <p14:tracePt t="11285" x="4140200" y="1936750"/>
          <p14:tracePt t="11299" x="4203700" y="1943100"/>
          <p14:tracePt t="11312" x="4343400" y="1968500"/>
          <p14:tracePt t="11326" x="4445000" y="1974850"/>
          <p14:tracePt t="11339" x="4508500" y="1974850"/>
          <p14:tracePt t="11353" x="4622800" y="1974850"/>
          <p14:tracePt t="11366" x="4711700" y="1974850"/>
          <p14:tracePt t="11380" x="4737100" y="1974850"/>
          <p14:tracePt t="11392" x="4775200" y="1974850"/>
          <p14:tracePt t="11407" x="4819650" y="1974850"/>
          <p14:tracePt t="11419" x="4832350" y="1974850"/>
          <p14:tracePt t="11432" x="4857750" y="1974850"/>
          <p14:tracePt t="11446" x="4870450" y="1974850"/>
          <p14:tracePt t="11459" x="4870450" y="1968500"/>
          <p14:tracePt t="11473" x="4876800" y="1968500"/>
          <p14:tracePt t="11487" x="4883150" y="1968500"/>
          <p14:tracePt t="11510" x="4889500" y="1962150"/>
          <p14:tracePt t="11535" x="4889500" y="1955800"/>
          <p14:tracePt t="11575" x="4889500" y="1949450"/>
          <p14:tracePt t="11576" x="0" y="0"/>
        </p14:tracePtLst>
        <p14:tracePtLst>
          <p14:tracePt t="18110" x="6527800" y="1397000"/>
          <p14:tracePt t="18174" x="6527800" y="1390650"/>
          <p14:tracePt t="18182" x="6521450" y="1384300"/>
          <p14:tracePt t="18192" x="6515100" y="1384300"/>
          <p14:tracePt t="18205" x="6515100" y="1371600"/>
          <p14:tracePt t="18219" x="6496050" y="1371600"/>
          <p14:tracePt t="18232" x="6483350" y="1358900"/>
          <p14:tracePt t="18245" x="6470650" y="1352550"/>
          <p14:tracePt t="18258" x="6457950" y="1346200"/>
          <p14:tracePt t="18272" x="6419850" y="1333500"/>
          <p14:tracePt t="18285" x="6394450" y="1327150"/>
          <p14:tracePt t="18299" x="6381750" y="1327150"/>
          <p14:tracePt t="18312" x="6356350" y="1320800"/>
          <p14:tracePt t="18325" x="6299200" y="1320800"/>
          <p14:tracePt t="18338" x="6273800" y="1320800"/>
          <p14:tracePt t="18352" x="6203950" y="1308100"/>
          <p14:tracePt t="18366" x="6146800" y="1308100"/>
          <p14:tracePt t="18378" x="6115050" y="1308100"/>
          <p14:tracePt t="18392" x="6070600" y="1308100"/>
          <p14:tracePt t="18405" x="6019800" y="1308100"/>
          <p14:tracePt t="18418" x="5994400" y="1308100"/>
          <p14:tracePt t="18432" x="5924550" y="1308100"/>
          <p14:tracePt t="18445" x="5867400" y="1308100"/>
          <p14:tracePt t="18458" x="5822950" y="1308100"/>
          <p14:tracePt t="18472" x="5759450" y="1308100"/>
          <p14:tracePt t="18485" x="5727700" y="1308100"/>
          <p14:tracePt t="18498" x="5657850" y="1320800"/>
          <p14:tracePt t="18513" x="5581650" y="1346200"/>
          <p14:tracePt t="18525" x="5537200" y="1365250"/>
          <p14:tracePt t="18538" x="5486400" y="1384300"/>
          <p14:tracePt t="18552" x="5454650" y="1416050"/>
          <p14:tracePt t="18567" x="5422900" y="1435100"/>
          <p14:tracePt t="18578" x="5410200" y="1447800"/>
          <p14:tracePt t="18592" x="5378450" y="1479550"/>
          <p14:tracePt t="18606" x="5359400" y="1504950"/>
          <p14:tracePt t="18618" x="5340350" y="1536700"/>
          <p14:tracePt t="18632" x="5334000" y="1568450"/>
          <p14:tracePt t="18646" x="5327650" y="1593850"/>
          <p14:tracePt t="18659" x="5321300" y="1619250"/>
          <p14:tracePt t="18672" x="5321300" y="1644650"/>
          <p14:tracePt t="18685" x="5321300" y="1651000"/>
          <p14:tracePt t="18699" x="5321300" y="1676400"/>
          <p14:tracePt t="18712" x="5321300" y="1708150"/>
          <p14:tracePt t="18725" x="5321300" y="1714500"/>
          <p14:tracePt t="18738" x="5321300" y="1746250"/>
          <p14:tracePt t="18752" x="5340350" y="1778000"/>
          <p14:tracePt t="18766" x="5346700" y="1803400"/>
          <p14:tracePt t="18778" x="5359400" y="1822450"/>
          <p14:tracePt t="18792" x="5378450" y="1854200"/>
          <p14:tracePt t="18806" x="5397500" y="1879600"/>
          <p14:tracePt t="18818" x="5416550" y="1898650"/>
          <p14:tracePt t="18832" x="5448300" y="1924050"/>
          <p14:tracePt t="18846" x="5473700" y="1949450"/>
          <p14:tracePt t="18858" x="5492750" y="1955800"/>
          <p14:tracePt t="18872" x="5537200" y="1981200"/>
          <p14:tracePt t="18885" x="5568950" y="2000250"/>
          <p14:tracePt t="18898" x="5619750" y="2019300"/>
          <p14:tracePt t="18912" x="5676900" y="2032000"/>
          <p14:tracePt t="18925" x="5708650" y="2038350"/>
          <p14:tracePt t="18938" x="5778500" y="2057400"/>
          <p14:tracePt t="18952" x="5867400" y="2070100"/>
          <p14:tracePt t="18965" x="5918200" y="2070100"/>
          <p14:tracePt t="18966" x="5962650" y="2076450"/>
          <p14:tracePt t="18978" x="6007100" y="2089150"/>
          <p14:tracePt t="18992" x="6108700" y="2089150"/>
          <p14:tracePt t="19005" x="6146800" y="2089150"/>
          <p14:tracePt t="19006" x="6203950" y="2089150"/>
          <p14:tracePt t="19018" x="6254750" y="2089150"/>
          <p14:tracePt t="19032" x="6362700" y="2089150"/>
          <p14:tracePt t="19045" x="6438900" y="2089150"/>
          <p14:tracePt t="19059" x="6489700" y="2089150"/>
          <p14:tracePt t="19072" x="6616700" y="2089150"/>
          <p14:tracePt t="19085" x="6750050" y="2089150"/>
          <p14:tracePt t="19098" x="6813550" y="2089150"/>
          <p14:tracePt t="19112" x="6915150" y="2089150"/>
          <p14:tracePt t="19125" x="6946900" y="2089150"/>
          <p14:tracePt t="19138" x="7042150" y="2089150"/>
          <p14:tracePt t="19152" x="7137400" y="2089150"/>
          <p14:tracePt t="19165" x="7219950" y="2076450"/>
          <p14:tracePt t="19178" x="7264400" y="2063750"/>
          <p14:tracePt t="19192" x="7346950" y="2044700"/>
          <p14:tracePt t="19206" x="7423150" y="2019300"/>
          <p14:tracePt t="19219" x="7454900" y="2006600"/>
          <p14:tracePt t="19232" x="7512050" y="1993900"/>
          <p14:tracePt t="19245" x="7550150" y="1974850"/>
          <p14:tracePt t="19258" x="7594600" y="1949450"/>
          <p14:tracePt t="19272" x="7626350" y="1917700"/>
          <p14:tracePt t="19285" x="7664450" y="1885950"/>
          <p14:tracePt t="19298" x="7677150" y="1860550"/>
          <p14:tracePt t="19312" x="7689850" y="1835150"/>
          <p14:tracePt t="19326" x="7708900" y="1797050"/>
          <p14:tracePt t="19338" x="7721600" y="1771650"/>
          <p14:tracePt t="19352" x="7727950" y="1746250"/>
          <p14:tracePt t="19365" x="7740650" y="1701800"/>
          <p14:tracePt t="19378" x="7740650" y="1689100"/>
          <p14:tracePt t="19392" x="7747000" y="1670050"/>
          <p14:tracePt t="19405" x="7753350" y="1638300"/>
          <p14:tracePt t="19418" x="7753350" y="1625600"/>
          <p14:tracePt t="19432" x="7753350" y="1606550"/>
          <p14:tracePt t="19445" x="7753350" y="1593850"/>
          <p14:tracePt t="19458" x="7753350" y="1562100"/>
          <p14:tracePt t="19472" x="7747000" y="1536700"/>
          <p14:tracePt t="19485" x="7740650" y="1524000"/>
          <p14:tracePt t="19498" x="7708900" y="1479550"/>
          <p14:tracePt t="19512" x="7664450" y="1441450"/>
          <p14:tracePt t="19525" x="7639050" y="1409700"/>
          <p14:tracePt t="19538" x="7613650" y="1397000"/>
          <p14:tracePt t="19552" x="7550150" y="1358900"/>
          <p14:tracePt t="19565" x="7512050" y="1339850"/>
          <p14:tracePt t="19566" x="7454900" y="1327150"/>
          <p14:tracePt t="19578" x="7410450" y="1301750"/>
          <p14:tracePt t="19592" x="7315200" y="1276350"/>
          <p14:tracePt t="19605" x="7245350" y="1257300"/>
          <p14:tracePt t="19618" x="7086600" y="1244600"/>
          <p14:tracePt t="19632" x="6940550" y="1238250"/>
          <p14:tracePt t="19646" x="6781800" y="1238250"/>
          <p14:tracePt t="19659" x="6731000" y="1238250"/>
          <p14:tracePt t="19672" x="6597650" y="1238250"/>
          <p14:tracePt t="19685" x="6534150" y="1238250"/>
          <p14:tracePt t="19700" x="6394450" y="1238250"/>
          <p14:tracePt t="19712" x="6223000" y="1238250"/>
          <p14:tracePt t="19727" x="6045200" y="1238250"/>
          <p14:tracePt t="19739" x="5988050" y="1238250"/>
          <p14:tracePt t="19752" x="5861050" y="1238250"/>
          <p14:tracePt t="19765" x="5791200" y="1238250"/>
          <p14:tracePt t="19778" x="5765800" y="1238250"/>
          <p14:tracePt t="19792" x="5734050" y="1238250"/>
          <p14:tracePt t="19805" x="5721350" y="1238250"/>
          <p14:tracePt t="19818" x="5708650" y="1244600"/>
          <p14:tracePt t="19832" x="5702300" y="1244600"/>
          <p14:tracePt t="19856" x="5695950" y="1244600"/>
          <p14:tracePt t="19862" x="5689600" y="1244600"/>
          <p14:tracePt t="19878" x="5683250" y="1244600"/>
          <p14:tracePt t="19887" x="5676900" y="1250950"/>
          <p14:tracePt t="19942" x="0" y="0"/>
        </p14:tracePtLst>
        <p14:tracePtLst>
          <p14:tracePt t="20263" x="6121400" y="1333500"/>
          <p14:tracePt t="20376" x="6115050" y="1333500"/>
          <p14:tracePt t="20383" x="6108700" y="1333500"/>
          <p14:tracePt t="20392" x="6096000" y="1333500"/>
          <p14:tracePt t="20406" x="6051550" y="1333500"/>
          <p14:tracePt t="20418" x="6038850" y="1333500"/>
          <p14:tracePt t="20432" x="6000750" y="1333500"/>
          <p14:tracePt t="20445" x="5994400" y="1333500"/>
          <p14:tracePt t="20459" x="5962650" y="1333500"/>
          <p14:tracePt t="20472" x="5949950" y="1339850"/>
          <p14:tracePt t="20485" x="5937250" y="1352550"/>
          <p14:tracePt t="20498" x="5930900" y="1352550"/>
          <p14:tracePt t="20512" x="5918200" y="1365250"/>
          <p14:tracePt t="20525" x="5911850" y="1371600"/>
          <p14:tracePt t="20526" x="5905500" y="1377950"/>
          <p14:tracePt t="20538" x="5886450" y="1390650"/>
          <p14:tracePt t="20552" x="5880100" y="1403350"/>
          <p14:tracePt t="20565" x="5873750" y="1416050"/>
          <p14:tracePt t="20580" x="5861050" y="1454150"/>
          <p14:tracePt t="20592" x="5854700" y="1473200"/>
          <p14:tracePt t="20605" x="5854700" y="1485900"/>
          <p14:tracePt t="20618" x="5848350" y="1536700"/>
          <p14:tracePt t="20632" x="5848350" y="1574800"/>
          <p14:tracePt t="20646" x="5867400" y="1612900"/>
          <p14:tracePt t="20659" x="5873750" y="1625600"/>
          <p14:tracePt t="20672" x="5892800" y="1676400"/>
          <p14:tracePt t="20686" x="5905500" y="1727200"/>
          <p14:tracePt t="20698" x="5918200" y="1752600"/>
          <p14:tracePt t="20713" x="5930900" y="1790700"/>
          <p14:tracePt t="20725" x="5949950" y="1816100"/>
          <p14:tracePt t="20738" x="5962650" y="1841500"/>
          <p14:tracePt t="20752" x="5981700" y="1866900"/>
          <p14:tracePt t="20767" x="6013450" y="1898650"/>
          <p14:tracePt t="20778" x="6026150" y="1905000"/>
          <p14:tracePt t="20792" x="6076950" y="1943100"/>
          <p14:tracePt t="20805" x="6102350" y="1949450"/>
          <p14:tracePt t="20818" x="6159500" y="1974850"/>
          <p14:tracePt t="20832" x="6216650" y="1993900"/>
          <p14:tracePt t="20845" x="6254750" y="2006600"/>
          <p14:tracePt t="20846" x="6292850" y="2012950"/>
          <p14:tracePt t="20858" x="6324600" y="2019300"/>
          <p14:tracePt t="20872" x="6407150" y="2032000"/>
          <p14:tracePt t="20885" x="6451600" y="2032000"/>
          <p14:tracePt t="20886" x="6483350" y="2032000"/>
          <p14:tracePt t="20898" x="6515100" y="2032000"/>
          <p14:tracePt t="20912" x="6578600" y="2025650"/>
          <p14:tracePt t="20925" x="6616700" y="2006600"/>
          <p14:tracePt t="20938" x="6635750" y="1987550"/>
          <p14:tracePt t="20952" x="6673850" y="1955800"/>
          <p14:tracePt t="20965" x="6699250" y="1924050"/>
          <p14:tracePt t="20978" x="6705600" y="1911350"/>
          <p14:tracePt t="20992" x="6724650" y="1873250"/>
          <p14:tracePt t="21005" x="6737350" y="1847850"/>
          <p14:tracePt t="21018" x="6750050" y="1809750"/>
          <p14:tracePt t="21032" x="6750050" y="1752600"/>
          <p14:tracePt t="21045" x="6756400" y="1714500"/>
          <p14:tracePt t="21058" x="6756400" y="1689100"/>
          <p14:tracePt t="21072" x="6756400" y="1644650"/>
          <p14:tracePt t="21085" x="6743700" y="1600200"/>
          <p14:tracePt t="21098" x="6743700" y="1587500"/>
          <p14:tracePt t="21112" x="6731000" y="1549400"/>
          <p14:tracePt t="21126" x="6711950" y="1504950"/>
          <p14:tracePt t="21138" x="6692900" y="1485900"/>
          <p14:tracePt t="21152" x="6673850" y="1447800"/>
          <p14:tracePt t="21166" x="6661150" y="1422400"/>
          <p14:tracePt t="21178" x="6654800" y="1416050"/>
          <p14:tracePt t="21192" x="6642100" y="1397000"/>
          <p14:tracePt t="21205" x="6629400" y="1384300"/>
          <p14:tracePt t="21218" x="6604000" y="1371600"/>
          <p14:tracePt t="21232" x="6572250" y="1339850"/>
          <p14:tracePt t="21245" x="6559550" y="1333500"/>
          <p14:tracePt t="21246" x="6534150" y="1320800"/>
          <p14:tracePt t="21258" x="6508750" y="1314450"/>
          <p14:tracePt t="21272" x="6451600" y="1295400"/>
          <p14:tracePt t="21285" x="6438900" y="1289050"/>
          <p14:tracePt t="21286" x="6400800" y="1289050"/>
          <p14:tracePt t="21298" x="6381750" y="1289050"/>
          <p14:tracePt t="21312" x="6311900" y="1289050"/>
          <p14:tracePt t="21325" x="6273800" y="1289050"/>
          <p14:tracePt t="21340" x="6191250" y="1289050"/>
          <p14:tracePt t="21351" x="6121400" y="1289050"/>
          <p14:tracePt t="21365" x="6083300" y="1301750"/>
          <p14:tracePt t="21379" x="6019800" y="1327150"/>
          <p14:tracePt t="21392" x="5969000" y="1365250"/>
          <p14:tracePt t="21406" x="5918200" y="1397000"/>
          <p14:tracePt t="21418" x="5892800" y="1416050"/>
          <p14:tracePt t="21432" x="5842000" y="1454150"/>
          <p14:tracePt t="21445" x="5829300" y="1466850"/>
          <p14:tracePt t="21446" x="5816600" y="1485900"/>
          <p14:tracePt t="21458" x="5803900" y="1504950"/>
          <p14:tracePt t="21471" x="5784850" y="1536700"/>
          <p14:tracePt t="21485" x="5784850" y="1555750"/>
          <p14:tracePt t="21498" x="5778500" y="1600200"/>
          <p14:tracePt t="21512" x="5778500" y="1638300"/>
          <p14:tracePt t="21525" x="5778500" y="1644650"/>
          <p14:tracePt t="21539" x="5778500" y="1682750"/>
          <p14:tracePt t="21552" x="5778500" y="1714500"/>
          <p14:tracePt t="21565" x="5778500" y="1733550"/>
          <p14:tracePt t="21578" x="5784850" y="1778000"/>
          <p14:tracePt t="21591" x="5803900" y="1816100"/>
          <p14:tracePt t="21605" x="5810250" y="1841500"/>
          <p14:tracePt t="21606" x="5822950" y="1854200"/>
          <p14:tracePt t="21618" x="5842000" y="1879600"/>
          <p14:tracePt t="21632" x="5873750" y="1911350"/>
          <p14:tracePt t="21645" x="5892800" y="1924050"/>
          <p14:tracePt t="21647" x="5911850" y="1936750"/>
          <p14:tracePt t="21658" x="5949950" y="1955800"/>
          <p14:tracePt t="21672" x="5981700" y="1974850"/>
          <p14:tracePt t="21685" x="6013450" y="1993900"/>
          <p14:tracePt t="21698" x="6083300" y="2006600"/>
          <p14:tracePt t="21712" x="6140450" y="2019300"/>
          <p14:tracePt t="21725" x="6165850" y="2019300"/>
          <p14:tracePt t="21738" x="6203950" y="2019300"/>
          <p14:tracePt t="21752" x="6280150" y="2019300"/>
          <p14:tracePt t="21765" x="6305550" y="2019300"/>
          <p14:tracePt t="21779" x="6388100" y="2019300"/>
          <p14:tracePt t="21792" x="6457950" y="2019300"/>
          <p14:tracePt t="21805" x="6496050" y="2019300"/>
          <p14:tracePt t="21806" x="6540500" y="2006600"/>
          <p14:tracePt t="21818" x="6553200" y="1993900"/>
          <p14:tracePt t="21832" x="6604000" y="1968500"/>
          <p14:tracePt t="21845" x="6610350" y="1962150"/>
          <p14:tracePt t="21858" x="6635750" y="1936750"/>
          <p14:tracePt t="21872" x="6667500" y="1892300"/>
          <p14:tracePt t="21885" x="6680200" y="1879600"/>
          <p14:tracePt t="21898" x="6705600" y="1854200"/>
          <p14:tracePt t="21912" x="6711950" y="1835150"/>
          <p14:tracePt t="21925" x="6718300" y="1816100"/>
          <p14:tracePt t="21940" x="6724650" y="1790700"/>
          <p14:tracePt t="21952" x="6724650" y="1758950"/>
          <p14:tracePt t="21966" x="6724650" y="1727200"/>
          <p14:tracePt t="21978" x="6718300" y="1695450"/>
          <p14:tracePt t="21992" x="6711950" y="1663700"/>
          <p14:tracePt t="22005" x="6699250" y="1644650"/>
          <p14:tracePt t="22006" x="6692900" y="1631950"/>
          <p14:tracePt t="22018" x="6686550" y="1606550"/>
          <p14:tracePt t="22033" x="6686550" y="1568450"/>
          <p14:tracePt t="22045" x="6667500" y="1543050"/>
          <p14:tracePt t="22059" x="6661150" y="1524000"/>
          <p14:tracePt t="22072" x="6648450" y="1485900"/>
          <p14:tracePt t="22085" x="6642100" y="1473200"/>
          <p14:tracePt t="22098" x="6642100" y="1447800"/>
          <p14:tracePt t="22112" x="6635750" y="1428750"/>
          <p14:tracePt t="22125" x="6623050" y="1422400"/>
          <p14:tracePt t="22138" x="6623050" y="1409700"/>
          <p14:tracePt t="22151" x="6610350" y="1397000"/>
          <p14:tracePt t="22166" x="6597650" y="1384300"/>
          <p14:tracePt t="22182" x="6584950" y="1371600"/>
          <p14:tracePt t="22191" x="6578600" y="1371600"/>
          <p14:tracePt t="22205" x="6553200" y="1365250"/>
          <p14:tracePt t="22220" x="6534150" y="1358900"/>
          <p14:tracePt t="22232" x="6515100" y="1358900"/>
          <p14:tracePt t="22245" x="6508750" y="1358900"/>
          <p14:tracePt t="22246" x="0" y="0"/>
        </p14:tracePtLst>
        <p14:tracePtLst>
          <p14:tracePt t="26134" x="7632700" y="1333500"/>
          <p14:tracePt t="26158" x="7632700" y="1327150"/>
          <p14:tracePt t="26215" x="7632700" y="1320800"/>
          <p14:tracePt t="26232" x="7620000" y="1301750"/>
          <p14:tracePt t="26248" x="7607300" y="1301750"/>
          <p14:tracePt t="26254" x="7600950" y="1295400"/>
          <p14:tracePt t="26263" x="7581900" y="1295400"/>
          <p14:tracePt t="26271" x="7556500" y="1289050"/>
          <p14:tracePt t="26285" x="7543800" y="1289050"/>
          <p14:tracePt t="26298" x="7499350" y="1276350"/>
          <p14:tracePt t="26311" x="7473950" y="1276350"/>
          <p14:tracePt t="26325" x="7454900" y="1276350"/>
          <p14:tracePt t="26326" x="7435850" y="1276350"/>
          <p14:tracePt t="26338" x="7423150" y="1276350"/>
          <p14:tracePt t="26351" x="7391400" y="1276350"/>
          <p14:tracePt t="26365" x="7378700" y="1276350"/>
          <p14:tracePt t="26378" x="7346950" y="1276350"/>
          <p14:tracePt t="26391" x="7315200" y="1276350"/>
          <p14:tracePt t="26405" x="7302500" y="1276350"/>
          <p14:tracePt t="26418" x="7270750" y="1276350"/>
          <p14:tracePt t="26431" x="7239000" y="1282700"/>
          <p14:tracePt t="26445" x="7226300" y="1289050"/>
          <p14:tracePt t="26458" x="7194550" y="1301750"/>
          <p14:tracePt t="26471" x="7156450" y="1308100"/>
          <p14:tracePt t="26485" x="7143750" y="1314450"/>
          <p14:tracePt t="26498" x="7086600" y="1333500"/>
          <p14:tracePt t="26512" x="7054850" y="1333500"/>
          <p14:tracePt t="26525" x="7048500" y="1339850"/>
          <p14:tracePt t="26538" x="7010400" y="1358900"/>
          <p14:tracePt t="26552" x="6985000" y="1365250"/>
          <p14:tracePt t="26565" x="6972300" y="1377950"/>
          <p14:tracePt t="26578" x="6959600" y="1384300"/>
          <p14:tracePt t="26591" x="6934200" y="1403350"/>
          <p14:tracePt t="26605" x="6902450" y="1422400"/>
          <p14:tracePt t="26618" x="6877050" y="1447800"/>
          <p14:tracePt t="26631" x="6851650" y="1466850"/>
          <p14:tracePt t="26645" x="6832600" y="1492250"/>
          <p14:tracePt t="26658" x="6813550" y="1517650"/>
          <p14:tracePt t="26671" x="6794500" y="1555750"/>
          <p14:tracePt t="26685" x="6794500" y="1562100"/>
          <p14:tracePt t="26685" x="6788150" y="1568450"/>
          <p14:tracePt t="26698" x="6781800" y="1593850"/>
          <p14:tracePt t="26711" x="6781800" y="1619250"/>
          <p14:tracePt t="26725" x="6781800" y="1631950"/>
          <p14:tracePt t="26726" x="6781800" y="1644650"/>
          <p14:tracePt t="26738" x="6781800" y="1657350"/>
          <p14:tracePt t="26751" x="6781800" y="1689100"/>
          <p14:tracePt t="26765" x="6788150" y="1708150"/>
          <p14:tracePt t="26778" x="6794500" y="1739900"/>
          <p14:tracePt t="26791" x="6813550" y="1784350"/>
          <p14:tracePt t="26805" x="6832600" y="1803400"/>
          <p14:tracePt t="26818" x="6851650" y="1841500"/>
          <p14:tracePt t="26831" x="6864350" y="1860550"/>
          <p14:tracePt t="26845" x="6877050" y="1873250"/>
          <p14:tracePt t="26858" x="6896100" y="1892300"/>
          <p14:tracePt t="26871" x="6927850" y="1917700"/>
          <p14:tracePt t="26885" x="6953250" y="1936750"/>
          <p14:tracePt t="26885" x="6997700" y="1949450"/>
          <p14:tracePt t="26898" x="7054850" y="1974850"/>
          <p14:tracePt t="26911" x="7131050" y="2006600"/>
          <p14:tracePt t="26925" x="7162800" y="2019300"/>
          <p14:tracePt t="26926" x="7213600" y="2038350"/>
          <p14:tracePt t="26938" x="7251700" y="2038350"/>
          <p14:tracePt t="26951" x="7372350" y="2057400"/>
          <p14:tracePt t="26965" x="7423150" y="2057400"/>
          <p14:tracePt t="26978" x="7524750" y="2057400"/>
          <p14:tracePt t="26991" x="7588250" y="2051050"/>
          <p14:tracePt t="27005" x="7626350" y="2044700"/>
          <p14:tracePt t="27018" x="7715250" y="2019300"/>
          <p14:tracePt t="27031" x="7797800" y="1981200"/>
          <p14:tracePt t="27046" x="7861300" y="1955800"/>
          <p14:tracePt t="27058" x="7893050" y="1936750"/>
          <p14:tracePt t="27071" x="7937500" y="1905000"/>
          <p14:tracePt t="27085" x="7969250" y="1879600"/>
          <p14:tracePt t="27086" x="7975600" y="1873250"/>
          <p14:tracePt t="27098" x="7988300" y="1854200"/>
          <p14:tracePt t="27111" x="8020050" y="1809750"/>
          <p14:tracePt t="27125" x="8039100" y="1790700"/>
          <p14:tracePt t="27138" x="8058150" y="1746250"/>
          <p14:tracePt t="27151" x="8070850" y="1720850"/>
          <p14:tracePt t="27165" x="8070850" y="1708150"/>
          <p14:tracePt t="27178" x="8089900" y="1676400"/>
          <p14:tracePt t="27191" x="8096250" y="1651000"/>
          <p14:tracePt t="27205" x="8096250" y="1631950"/>
          <p14:tracePt t="27218" x="8096250" y="1606550"/>
          <p14:tracePt t="27232" x="8096250" y="1574800"/>
          <p14:tracePt t="27245" x="8096250" y="1562100"/>
          <p14:tracePt t="27258" x="8089900" y="1536700"/>
          <p14:tracePt t="27271" x="8083550" y="1511300"/>
          <p14:tracePt t="27285" x="8077200" y="1498600"/>
          <p14:tracePt t="27287" x="8070850" y="1485900"/>
          <p14:tracePt t="27298" x="8064500" y="1473200"/>
          <p14:tracePt t="27311" x="8051800" y="1441450"/>
          <p14:tracePt t="27326" x="8020050" y="1422400"/>
          <p14:tracePt t="27338" x="8001000" y="1403350"/>
          <p14:tracePt t="27351" x="7956550" y="1377950"/>
          <p14:tracePt t="27365" x="7924800" y="1358900"/>
          <p14:tracePt t="27378" x="7886700" y="1339850"/>
          <p14:tracePt t="27391" x="7829550" y="1314450"/>
          <p14:tracePt t="27406" x="7785100" y="1295400"/>
          <p14:tracePt t="27419" x="7766050" y="1289050"/>
          <p14:tracePt t="27431" x="7721600" y="1282700"/>
          <p14:tracePt t="27445" x="7689850" y="1276350"/>
          <p14:tracePt t="27446" x="7670800" y="1276350"/>
          <p14:tracePt t="27458" x="7639050" y="1276350"/>
          <p14:tracePt t="27471" x="7600950" y="1263650"/>
          <p14:tracePt t="27485" x="7575550" y="1263650"/>
          <p14:tracePt t="27486" x="7550150" y="1263650"/>
          <p14:tracePt t="27498" x="7524750" y="1263650"/>
          <p14:tracePt t="27511" x="7467600" y="1263650"/>
          <p14:tracePt t="27525" x="7435850" y="1263650"/>
          <p14:tracePt t="27538" x="7385050" y="1263650"/>
          <p14:tracePt t="27551" x="7321550" y="1263650"/>
          <p14:tracePt t="27565" x="7302500" y="1263650"/>
          <p14:tracePt t="27578" x="7258050" y="1263650"/>
          <p14:tracePt t="27591" x="7226300" y="1263650"/>
          <p14:tracePt t="27605" x="7213600" y="1263650"/>
          <p14:tracePt t="27618" x="7194550" y="1276350"/>
          <p14:tracePt t="27631" x="7181850" y="1282700"/>
          <p14:tracePt t="27632" x="0" y="0"/>
        </p14:tracePtLst>
        <p14:tracePtLst>
          <p14:tracePt t="44486" x="7708900" y="1358900"/>
          <p14:tracePt t="44558" x="7702550" y="1358900"/>
          <p14:tracePt t="44567" x="7683500" y="1346200"/>
          <p14:tracePt t="44577" x="7670800" y="1339850"/>
          <p14:tracePt t="44593" x="7613650" y="1301750"/>
          <p14:tracePt t="44604" x="7594600" y="1295400"/>
          <p14:tracePt t="44617" x="7512050" y="1270000"/>
          <p14:tracePt t="44631" x="7429500" y="1257300"/>
          <p14:tracePt t="44644" x="7378700" y="1257300"/>
          <p14:tracePt t="44657" x="7296150" y="1244600"/>
          <p14:tracePt t="44671" x="7207250" y="1244600"/>
          <p14:tracePt t="44684" x="7162800" y="1244600"/>
          <p14:tracePt t="44697" x="7112000" y="1250950"/>
          <p14:tracePt t="44711" x="7067550" y="1270000"/>
          <p14:tracePt t="44724" x="7042150" y="1289050"/>
          <p14:tracePt t="44737" x="6997700" y="1320800"/>
          <p14:tracePt t="44751" x="6940550" y="1352550"/>
          <p14:tracePt t="44764" x="6921500" y="1365250"/>
          <p14:tracePt t="44778" x="6870700" y="1409700"/>
          <p14:tracePt t="44791" x="6832600" y="1435100"/>
          <p14:tracePt t="44804" x="6813550" y="1447800"/>
          <p14:tracePt t="44817" x="6762750" y="1485900"/>
          <p14:tracePt t="44831" x="6711950" y="1517650"/>
          <p14:tracePt t="44844" x="6692900" y="1536700"/>
          <p14:tracePt t="44857" x="6661150" y="1574800"/>
          <p14:tracePt t="44871" x="6642100" y="1593850"/>
          <p14:tracePt t="44884" x="6635750" y="1606550"/>
          <p14:tracePt t="44897" x="6623050" y="1638300"/>
          <p14:tracePt t="44911" x="6623050" y="1657350"/>
          <p14:tracePt t="44924" x="6623050" y="1670050"/>
          <p14:tracePt t="44937" x="6629400" y="1708150"/>
          <p14:tracePt t="44951" x="6642100" y="1733550"/>
          <p14:tracePt t="44964" x="6648450" y="1746250"/>
          <p14:tracePt t="44966" x="6654800" y="1752600"/>
          <p14:tracePt t="44977" x="6661150" y="1765300"/>
          <p14:tracePt t="44991" x="6686550" y="1790700"/>
          <p14:tracePt t="45004" x="6699250" y="1803400"/>
          <p14:tracePt t="45018" x="6743700" y="1841500"/>
          <p14:tracePt t="45031" x="6813550" y="1873250"/>
          <p14:tracePt t="45044" x="6858000" y="1898650"/>
          <p14:tracePt t="45057" x="6934200" y="1924050"/>
          <p14:tracePt t="45071" x="7010400" y="1949450"/>
          <p14:tracePt t="45084" x="7029450" y="1955800"/>
          <p14:tracePt t="45097" x="7118350" y="1962150"/>
          <p14:tracePt t="45111" x="7213600" y="1962150"/>
          <p14:tracePt t="45124" x="7264400" y="1962150"/>
          <p14:tracePt t="45138" x="7346950" y="1962150"/>
          <p14:tracePt t="45151" x="7423150" y="1949450"/>
          <p14:tracePt t="45164" x="7467600" y="1924050"/>
          <p14:tracePt t="45177" x="7518400" y="1885950"/>
          <p14:tracePt t="45191" x="7575550" y="1828800"/>
          <p14:tracePt t="45204" x="7594600" y="1797050"/>
          <p14:tracePt t="45218" x="7639050" y="1752600"/>
          <p14:tracePt t="45231" x="7670800" y="1708150"/>
          <p14:tracePt t="45244" x="7696200" y="1676400"/>
          <p14:tracePt t="45257" x="7721600" y="1631950"/>
          <p14:tracePt t="45271" x="7740650" y="1581150"/>
          <p14:tracePt t="45286" x="7753350" y="1543050"/>
          <p14:tracePt t="45298" x="7753350" y="1524000"/>
          <p14:tracePt t="45311" x="7753350" y="1498600"/>
          <p14:tracePt t="45326" x="7753350" y="1479550"/>
          <p14:tracePt t="45337" x="7753350" y="1460500"/>
          <p14:tracePt t="45351" x="7753350" y="1447800"/>
          <p14:tracePt t="45364" x="7753350" y="1441450"/>
          <p14:tracePt t="45377" x="7747000" y="1422400"/>
          <p14:tracePt t="45391" x="7734300" y="1403350"/>
          <p14:tracePt t="45404" x="7727950" y="1397000"/>
          <p14:tracePt t="45417" x="7708900" y="1384300"/>
          <p14:tracePt t="45431" x="7683500" y="1371600"/>
          <p14:tracePt t="45444" x="7658100" y="1365250"/>
          <p14:tracePt t="45457" x="7607300" y="1346200"/>
          <p14:tracePt t="45471" x="7531100" y="1327150"/>
          <p14:tracePt t="45484" x="7473950" y="1320800"/>
          <p14:tracePt t="45498" x="7366000" y="1308100"/>
          <p14:tracePt t="45511" x="7258050" y="1295400"/>
          <p14:tracePt t="45524" x="7207250" y="1295400"/>
          <p14:tracePt t="45538" x="7112000" y="1295400"/>
          <p14:tracePt t="45551" x="7029450" y="1295400"/>
          <p14:tracePt t="45564" x="6997700" y="1295400"/>
          <p14:tracePt t="45577" x="6946900" y="1295400"/>
          <p14:tracePt t="45591" x="6902450" y="1301750"/>
          <p14:tracePt t="45604" x="6889750" y="1308100"/>
          <p14:tracePt t="45617" x="6858000" y="1327150"/>
          <p14:tracePt t="45631" x="6826250" y="1346200"/>
          <p14:tracePt t="45644" x="6819900" y="1358900"/>
          <p14:tracePt t="45657" x="6788150" y="1384300"/>
          <p14:tracePt t="45671" x="6737350" y="1422400"/>
          <p14:tracePt t="45684" x="6731000" y="1435100"/>
          <p14:tracePt t="45697" x="6692900" y="1466850"/>
          <p14:tracePt t="45711" x="6686550" y="1485900"/>
          <p14:tracePt t="45724" x="6673850" y="1504950"/>
          <p14:tracePt t="45737" x="6667500" y="1524000"/>
          <p14:tracePt t="45751" x="6648450" y="1562100"/>
          <p14:tracePt t="45764" x="6648450" y="1568450"/>
          <p14:tracePt t="45777" x="6648450" y="1600200"/>
          <p14:tracePt t="45791" x="6648450" y="1631950"/>
          <p14:tracePt t="45804" x="6648450" y="1651000"/>
          <p14:tracePt t="45817" x="6654800" y="1682750"/>
          <p14:tracePt t="45831" x="6667500" y="1701800"/>
          <p14:tracePt t="45844" x="6667500" y="1708150"/>
          <p14:tracePt t="45857" x="6686550" y="1727200"/>
          <p14:tracePt t="45872" x="6705600" y="1746250"/>
          <p14:tracePt t="45884" x="6718300" y="1758950"/>
          <p14:tracePt t="45897" x="6775450" y="1784350"/>
          <p14:tracePt t="45911" x="6845300" y="1809750"/>
          <p14:tracePt t="45924" x="6883400" y="1828800"/>
          <p14:tracePt t="45938" x="6946900" y="1835150"/>
          <p14:tracePt t="45952" x="7023100" y="1841500"/>
          <p14:tracePt t="45964" x="7067550" y="1841500"/>
          <p14:tracePt t="45977" x="7156450" y="1841500"/>
          <p14:tracePt t="45991" x="7239000" y="1841500"/>
          <p14:tracePt t="46004" x="7270750" y="1841500"/>
          <p14:tracePt t="46017" x="7340600" y="1841500"/>
          <p14:tracePt t="46031" x="7416800" y="1816100"/>
          <p14:tracePt t="46045" x="7461250" y="1803400"/>
          <p14:tracePt t="46045" x="7473950" y="1797050"/>
          <p14:tracePt t="46057" x="7486650" y="1790700"/>
          <p14:tracePt t="46071" x="7531100" y="1778000"/>
          <p14:tracePt t="46084" x="7537450" y="1771650"/>
          <p14:tracePt t="46097" x="7543800" y="1771650"/>
          <p14:tracePt t="46111" x="7550150" y="1765300"/>
          <p14:tracePt t="46144" x="7556500" y="1758950"/>
          <p14:tracePt t="46167" x="7569200" y="1752600"/>
          <p14:tracePt t="46167" x="0" y="0"/>
        </p14:tracePtLst>
        <p14:tracePtLst>
          <p14:tracePt t="59695" x="6889750" y="1358900"/>
          <p14:tracePt t="59791" x="6883400" y="1352550"/>
          <p14:tracePt t="59798" x="6870700" y="1352550"/>
          <p14:tracePt t="59806" x="6845300" y="1346200"/>
          <p14:tracePt t="59817" x="6813550" y="1333500"/>
          <p14:tracePt t="59830" x="6724650" y="1320800"/>
          <p14:tracePt t="59844" x="6667500" y="1308100"/>
          <p14:tracePt t="59857" x="6553200" y="1295400"/>
          <p14:tracePt t="59870" x="6477000" y="1289050"/>
          <p14:tracePt t="59884" x="6432550" y="1282700"/>
          <p14:tracePt t="59897" x="6407150" y="1282700"/>
          <p14:tracePt t="59910" x="6362700" y="1282700"/>
          <p14:tracePt t="59924" x="6350000" y="1282700"/>
          <p14:tracePt t="59937" x="6305550" y="1282700"/>
          <p14:tracePt t="59950" x="6280150" y="1282700"/>
          <p14:tracePt t="59963" x="6273800" y="1282700"/>
          <p14:tracePt t="59977" x="6242050" y="1282700"/>
          <p14:tracePt t="59990" x="6216650" y="1301750"/>
          <p14:tracePt t="60003" x="6203950" y="1308100"/>
          <p14:tracePt t="60017" x="6165850" y="1320800"/>
          <p14:tracePt t="60030" x="6140450" y="1333500"/>
          <p14:tracePt t="60045" x="6115050" y="1346200"/>
          <p14:tracePt t="60046" x="6096000" y="1352550"/>
          <p14:tracePt t="60057" x="6076950" y="1358900"/>
          <p14:tracePt t="60070" x="6045200" y="1377950"/>
          <p14:tracePt t="60083" x="6038850" y="1377950"/>
          <p14:tracePt t="60097" x="6013450" y="1403350"/>
          <p14:tracePt t="60110" x="5994400" y="1422400"/>
          <p14:tracePt t="60123" x="5981700" y="1428750"/>
          <p14:tracePt t="60138" x="5949950" y="1466850"/>
          <p14:tracePt t="60150" x="5943600" y="1485900"/>
          <p14:tracePt t="60163" x="5930900" y="1498600"/>
          <p14:tracePt t="60177" x="5924550" y="1524000"/>
          <p14:tracePt t="60190" x="5911850" y="1562100"/>
          <p14:tracePt t="60203" x="5911850" y="1581150"/>
          <p14:tracePt t="60217" x="5905500" y="1593850"/>
          <p14:tracePt t="60231" x="5905500" y="1606550"/>
          <p14:tracePt t="60257" x="5905500" y="1612900"/>
          <p14:tracePt t="60271" x="5905500" y="1619250"/>
          <p14:tracePt t="60284" x="5905500" y="1631950"/>
          <p14:tracePt t="60297" x="5911850" y="1651000"/>
          <p14:tracePt t="60311" x="5924550" y="1676400"/>
          <p14:tracePt t="60326" x="5930900" y="1689100"/>
          <p14:tracePt t="60337" x="5937250" y="1689100"/>
          <p14:tracePt t="60350" x="5949950" y="1708150"/>
          <p14:tracePt t="60377" x="5962650" y="1720850"/>
          <p14:tracePt t="60390" x="5975350" y="1733550"/>
          <p14:tracePt t="60403" x="5994400" y="1739900"/>
          <p14:tracePt t="60417" x="6045200" y="1765300"/>
          <p14:tracePt t="60430" x="6102350" y="1790700"/>
          <p14:tracePt t="60443" x="6146800" y="1809750"/>
          <p14:tracePt t="60457" x="6223000" y="1828800"/>
          <p14:tracePt t="60470" x="6292850" y="1841500"/>
          <p14:tracePt t="60483" x="6343650" y="1841500"/>
          <p14:tracePt t="60497" x="6407150" y="1847850"/>
          <p14:tracePt t="60510" x="6457950" y="1847850"/>
          <p14:tracePt t="60523" x="6483350" y="1847850"/>
          <p14:tracePt t="60537" x="6534150" y="1847850"/>
          <p14:tracePt t="60550" x="6578600" y="1847850"/>
          <p14:tracePt t="60564" x="6604000" y="1841500"/>
          <p14:tracePt t="60577" x="6635750" y="1816100"/>
          <p14:tracePt t="60591" x="6648450" y="1790700"/>
          <p14:tracePt t="60603" x="6667500" y="1778000"/>
          <p14:tracePt t="60617" x="6686550" y="1746250"/>
          <p14:tracePt t="60630" x="6711950" y="1714500"/>
          <p14:tracePt t="60643" x="6711950" y="1701800"/>
          <p14:tracePt t="60657" x="6731000" y="1676400"/>
          <p14:tracePt t="60671" x="6743700" y="1657350"/>
          <p14:tracePt t="60684" x="6743700" y="1638300"/>
          <p14:tracePt t="60697" x="6750050" y="1606550"/>
          <p14:tracePt t="60710" x="6750050" y="1581150"/>
          <p14:tracePt t="60724" x="6750050" y="1562100"/>
          <p14:tracePt t="60737" x="6731000" y="1524000"/>
          <p14:tracePt t="60750" x="6724650" y="1511300"/>
          <p14:tracePt t="60765" x="6718300" y="1504950"/>
          <p14:tracePt t="60777" x="6705600" y="1485900"/>
          <p14:tracePt t="60790" x="6699250" y="1479550"/>
          <p14:tracePt t="60803" x="6680200" y="1473200"/>
          <p14:tracePt t="60817" x="6654800" y="1454150"/>
          <p14:tracePt t="60830" x="6610350" y="1435100"/>
          <p14:tracePt t="60844" x="6584950" y="1416050"/>
          <p14:tracePt t="60858" x="6546850" y="1403350"/>
          <p14:tracePt t="60870" x="6496050" y="1384300"/>
          <p14:tracePt t="60883" x="6477000" y="1384300"/>
          <p14:tracePt t="60897" x="6426200" y="1371600"/>
          <p14:tracePt t="60910" x="6394450" y="1358900"/>
          <p14:tracePt t="60923" x="6375400" y="1352550"/>
          <p14:tracePt t="60937" x="6330950" y="1352550"/>
          <p14:tracePt t="60950" x="6305550" y="1346200"/>
          <p14:tracePt t="60964" x="6299200" y="1346200"/>
          <p14:tracePt t="60977" x="6280150" y="1346200"/>
          <p14:tracePt t="60990" x="6267450" y="1346200"/>
          <p14:tracePt t="61004" x="0" y="0"/>
        </p14:tracePtLst>
        <p14:tracePtLst>
          <p14:tracePt t="75647" x="4572000" y="3473450"/>
          <p14:tracePt t="75750" x="4559300" y="3473450"/>
          <p14:tracePt t="75758" x="4527550" y="3473450"/>
          <p14:tracePt t="75766" x="4508500" y="3473450"/>
          <p14:tracePt t="75776" x="4483100" y="3473450"/>
          <p14:tracePt t="75790" x="4425950" y="3479800"/>
          <p14:tracePt t="75803" x="4406900" y="3486150"/>
          <p14:tracePt t="75816" x="4337050" y="3492500"/>
          <p14:tracePt t="75830" x="4273550" y="3505200"/>
          <p14:tracePt t="75843" x="4229100" y="3517900"/>
          <p14:tracePt t="75856" x="4184650" y="3517900"/>
          <p14:tracePt t="75869" x="4133850" y="3530600"/>
          <p14:tracePt t="75883" x="4108450" y="3530600"/>
          <p14:tracePt t="75896" x="4051300" y="3530600"/>
          <p14:tracePt t="75910" x="4000500" y="3543300"/>
          <p14:tracePt t="75923" x="3968750" y="3549650"/>
          <p14:tracePt t="75936" x="3917950" y="3556000"/>
          <p14:tracePt t="75950" x="3854450" y="3562350"/>
          <p14:tracePt t="75963" x="3822700" y="3575050"/>
          <p14:tracePt t="75976" x="3746500" y="3575050"/>
          <p14:tracePt t="75990" x="3670300" y="3575050"/>
          <p14:tracePt t="76003" x="3638550" y="3575050"/>
          <p14:tracePt t="76016" x="3549650" y="3575050"/>
          <p14:tracePt t="76030" x="3460750" y="3575050"/>
          <p14:tracePt t="76044" x="3409950" y="3575050"/>
          <p14:tracePt t="76056" x="3340100" y="3575050"/>
          <p14:tracePt t="76070" x="3263900" y="3575050"/>
          <p14:tracePt t="76083" x="3244850" y="3575050"/>
          <p14:tracePt t="76096" x="3187700" y="3581400"/>
          <p14:tracePt t="76110" x="3149600" y="3600450"/>
          <p14:tracePt t="76123" x="3143250" y="3600450"/>
          <p14:tracePt t="76137" x="3117850" y="3606800"/>
          <p14:tracePt t="76150" x="3079750" y="3625850"/>
          <p14:tracePt t="76163" x="3067050" y="3632200"/>
          <p14:tracePt t="76176" x="3048000" y="3638550"/>
          <p14:tracePt t="76190" x="3016250" y="3638550"/>
          <p14:tracePt t="76203" x="3009900" y="3638550"/>
          <p14:tracePt t="76217" x="2971800" y="3651250"/>
          <p14:tracePt t="76230" x="2946400" y="3651250"/>
          <p14:tracePt t="76243" x="2927350" y="3651250"/>
          <p14:tracePt t="76256" x="2921000" y="3657600"/>
          <p14:tracePt t="76270" x="2889250" y="3676650"/>
          <p14:tracePt t="76296" x="2876550" y="3689350"/>
          <p14:tracePt t="76311" x="2870200" y="3695700"/>
          <p14:tracePt t="76323" x="2870200" y="3708400"/>
          <p14:tracePt t="76336" x="2863850" y="3721100"/>
          <p14:tracePt t="76350" x="2857500" y="3733800"/>
          <p14:tracePt t="76363" x="2857500" y="3746500"/>
          <p14:tracePt t="76378" x="2857500" y="3771900"/>
          <p14:tracePt t="76390" x="2857500" y="3797300"/>
          <p14:tracePt t="76403" x="2857500" y="3803650"/>
          <p14:tracePt t="76416" x="2857500" y="3829050"/>
          <p14:tracePt t="76430" x="2857500" y="3848100"/>
          <p14:tracePt t="76443" x="2857500" y="3854450"/>
          <p14:tracePt t="76456" x="2857500" y="3860800"/>
          <p14:tracePt t="76478" x="2857500" y="3867150"/>
          <p14:tracePt t="76494" x="2863850" y="3879850"/>
          <p14:tracePt t="76510" x="2863850" y="3886200"/>
          <p14:tracePt t="76519" x="2863850" y="3898900"/>
          <p14:tracePt t="76526" x="2870200" y="3898900"/>
          <p14:tracePt t="76536" x="2876550" y="3917950"/>
          <p14:tracePt t="76550" x="2889250" y="3930650"/>
          <p14:tracePt t="76563" x="2901950" y="3937000"/>
          <p14:tracePt t="76576" x="2914650" y="3956050"/>
          <p14:tracePt t="76590" x="2933700" y="3975100"/>
          <p14:tracePt t="76603" x="2952750" y="3981450"/>
          <p14:tracePt t="76618" x="3003550" y="4006850"/>
          <p14:tracePt t="76630" x="3086100" y="4038600"/>
          <p14:tracePt t="76643" x="3136900" y="4057650"/>
          <p14:tracePt t="76656" x="3244850" y="4089400"/>
          <p14:tracePt t="76670" x="3333750" y="4102100"/>
          <p14:tracePt t="76683" x="3403600" y="4114800"/>
          <p14:tracePt t="76686" x="3448050" y="4121150"/>
          <p14:tracePt t="76696" x="3498850" y="4121150"/>
          <p14:tracePt t="76709" x="3606800" y="4127500"/>
          <p14:tracePt t="76723" x="3657600" y="4127500"/>
          <p14:tracePt t="76736" x="3771900" y="4140200"/>
          <p14:tracePt t="76749" x="3860800" y="4140200"/>
          <p14:tracePt t="76764" x="3905250" y="4140200"/>
          <p14:tracePt t="76776" x="3968750" y="4140200"/>
          <p14:tracePt t="76790" x="4076700" y="4140200"/>
          <p14:tracePt t="76803" x="4127500" y="4140200"/>
          <p14:tracePt t="76816" x="4222750" y="4140200"/>
          <p14:tracePt t="76829" x="4305300" y="4140200"/>
          <p14:tracePt t="76843" x="4343400" y="4140200"/>
          <p14:tracePt t="76856" x="4419600" y="4140200"/>
          <p14:tracePt t="76870" x="4502150" y="4121150"/>
          <p14:tracePt t="76883" x="4533900" y="4114800"/>
          <p14:tracePt t="76896" x="4603750" y="4108450"/>
          <p14:tracePt t="76910" x="4660900" y="4089400"/>
          <p14:tracePt t="76923" x="4686300" y="4089400"/>
          <p14:tracePt t="76936" x="4749800" y="4083050"/>
          <p14:tracePt t="76950" x="4845050" y="4083050"/>
          <p14:tracePt t="76963" x="4895850" y="4083050"/>
          <p14:tracePt t="76976" x="4965700" y="4083050"/>
          <p14:tracePt t="76990" x="5048250" y="4083050"/>
          <p14:tracePt t="77003" x="5080000" y="4083050"/>
          <p14:tracePt t="77016" x="5175250" y="4083050"/>
          <p14:tracePt t="77030" x="5264150" y="4083050"/>
          <p14:tracePt t="77044" x="5302250" y="4083050"/>
          <p14:tracePt t="77056" x="5384800" y="4083050"/>
          <p14:tracePt t="77070" x="5467350" y="4083050"/>
          <p14:tracePt t="77083" x="5492750" y="4083050"/>
          <p14:tracePt t="77096" x="5600700" y="4064000"/>
          <p14:tracePt t="77110" x="5683250" y="4057650"/>
          <p14:tracePt t="77124" x="5727700" y="4051300"/>
          <p14:tracePt t="77125" x="5778500" y="4044950"/>
          <p14:tracePt t="77136" x="5829300" y="4038600"/>
          <p14:tracePt t="77150" x="5911850" y="4025900"/>
          <p14:tracePt t="77163" x="5943600" y="4019550"/>
          <p14:tracePt t="77176" x="6013450" y="4019550"/>
          <p14:tracePt t="77190" x="6064250" y="4019550"/>
          <p14:tracePt t="77203" x="6096000" y="4013200"/>
          <p14:tracePt t="77217" x="6165850" y="3994150"/>
          <p14:tracePt t="77229" x="6223000" y="3987800"/>
          <p14:tracePt t="77243" x="6254750" y="3987800"/>
          <p14:tracePt t="77256" x="6311900" y="3968750"/>
          <p14:tracePt t="77269" x="6400800" y="3943350"/>
          <p14:tracePt t="77283" x="6419850" y="3937000"/>
          <p14:tracePt t="77297" x="6483350" y="3911600"/>
          <p14:tracePt t="77311" x="6515100" y="3898900"/>
          <p14:tracePt t="77323" x="6534150" y="3892550"/>
          <p14:tracePt t="77336" x="6553200" y="3873500"/>
          <p14:tracePt t="77349" x="6578600" y="3854450"/>
          <p14:tracePt t="77363" x="6584950" y="3854450"/>
          <p14:tracePt t="77376" x="6597650" y="3835400"/>
          <p14:tracePt t="77389" x="6610350" y="3816350"/>
          <p14:tracePt t="77403" x="6616700" y="3810000"/>
          <p14:tracePt t="77416" x="6623050" y="3803650"/>
          <p14:tracePt t="77431" x="6623050" y="3797300"/>
          <p14:tracePt t="77446" x="6623050" y="3784600"/>
          <p14:tracePt t="77470" x="6623050" y="3778250"/>
          <p14:tracePt t="77486" x="6623050" y="3771900"/>
          <p14:tracePt t="77494" x="6616700" y="3765550"/>
          <p14:tracePt t="77502" x="6597650" y="3752850"/>
          <p14:tracePt t="77510" x="6559550" y="3746500"/>
          <p14:tracePt t="77523" x="6508750" y="3727450"/>
          <p14:tracePt t="77536" x="6369050" y="3702050"/>
          <p14:tracePt t="77549" x="6197600" y="3676650"/>
          <p14:tracePt t="77563" x="6121400" y="3676650"/>
          <p14:tracePt t="77576" x="5969000" y="3663950"/>
          <p14:tracePt t="77591" x="5835650" y="3663950"/>
          <p14:tracePt t="77603" x="5765800" y="3663950"/>
          <p14:tracePt t="77616" x="5607050" y="3663950"/>
          <p14:tracePt t="77630" x="5454650" y="3663950"/>
          <p14:tracePt t="77643" x="5391150" y="3663950"/>
          <p14:tracePt t="77656" x="5276850" y="3663950"/>
          <p14:tracePt t="77669" x="5226050" y="3663950"/>
          <p14:tracePt t="77683" x="5213350" y="3663950"/>
          <p14:tracePt t="77685" x="5207000" y="3663950"/>
          <p14:tracePt t="77697" x="5200650" y="3663950"/>
          <p14:tracePt t="77766" x="0" y="0"/>
        </p14:tracePtLst>
        <p14:tracePtLst>
          <p14:tracePt t="78910" x="8216900" y="3644900"/>
          <p14:tracePt t="78953" x="8216900" y="3638550"/>
          <p14:tracePt t="78958" x="8210550" y="3625850"/>
          <p14:tracePt t="78966" x="8191500" y="3619500"/>
          <p14:tracePt t="78976" x="8166100" y="3619500"/>
          <p14:tracePt t="78989" x="8083550" y="3606800"/>
          <p14:tracePt t="79003" x="8032750" y="3594100"/>
          <p14:tracePt t="79016" x="7943850" y="3594100"/>
          <p14:tracePt t="79029" x="7854950" y="3594100"/>
          <p14:tracePt t="79044" x="7823200" y="3594100"/>
          <p14:tracePt t="79056" x="7753350" y="3594100"/>
          <p14:tracePt t="79069" x="7689850" y="3594100"/>
          <p14:tracePt t="79083" x="7651750" y="3600450"/>
          <p14:tracePt t="79096" x="7550150" y="3606800"/>
          <p14:tracePt t="79110" x="7454900" y="3625850"/>
          <p14:tracePt t="79124" x="7404100" y="3638550"/>
          <p14:tracePt t="79138" x="7340600" y="3663950"/>
          <p14:tracePt t="79150" x="7264400" y="3689350"/>
          <p14:tracePt t="79163" x="7239000" y="3695700"/>
          <p14:tracePt t="79176" x="7194550" y="3708400"/>
          <p14:tracePt t="79189" x="7143750" y="3721100"/>
          <p14:tracePt t="79203" x="7118350" y="3727450"/>
          <p14:tracePt t="79218" x="7080250" y="3746500"/>
          <p14:tracePt t="79230" x="7048500" y="3759200"/>
          <p14:tracePt t="79243" x="7042150" y="3765550"/>
          <p14:tracePt t="79256" x="7035800" y="3790950"/>
          <p14:tracePt t="79270" x="7035800" y="3803650"/>
          <p14:tracePt t="79283" x="7035800" y="3816350"/>
          <p14:tracePt t="79296" x="7035800" y="3835400"/>
          <p14:tracePt t="79310" x="7035800" y="3860800"/>
          <p14:tracePt t="79323" x="7035800" y="3879850"/>
          <p14:tracePt t="79336" x="7035800" y="3905250"/>
          <p14:tracePt t="79350" x="7042150" y="3937000"/>
          <p14:tracePt t="79363" x="7048500" y="3949700"/>
          <p14:tracePt t="79376" x="7073900" y="3975100"/>
          <p14:tracePt t="79389" x="7092950" y="4000500"/>
          <p14:tracePt t="79404" x="7099300" y="4006850"/>
          <p14:tracePt t="79416" x="7118350" y="4025900"/>
          <p14:tracePt t="79429" x="7143750" y="4044950"/>
          <p14:tracePt t="79443" x="7156450" y="4051300"/>
          <p14:tracePt t="79456" x="7200900" y="4070350"/>
          <p14:tracePt t="79470" x="7245350" y="4076700"/>
          <p14:tracePt t="79483" x="7270750" y="4076700"/>
          <p14:tracePt t="79496" x="7327900" y="4083050"/>
          <p14:tracePt t="79509" x="7378700" y="4083050"/>
          <p14:tracePt t="79523" x="7397750" y="4083050"/>
          <p14:tracePt t="79536" x="7435850" y="4083050"/>
          <p14:tracePt t="79549" x="7467600" y="4083050"/>
          <p14:tracePt t="79563" x="7493000" y="4083050"/>
          <p14:tracePt t="79576" x="7543800" y="4083050"/>
          <p14:tracePt t="79590" x="7600950" y="4083050"/>
          <p14:tracePt t="79603" x="7632700" y="4083050"/>
          <p14:tracePt t="79616" x="7715250" y="4083050"/>
          <p14:tracePt t="79629" x="7816850" y="4083050"/>
          <p14:tracePt t="79643" x="7880350" y="4083050"/>
          <p14:tracePt t="79656" x="7981950" y="4083050"/>
          <p14:tracePt t="79671" x="8108950" y="4083050"/>
          <p14:tracePt t="79683" x="8172450" y="4083050"/>
          <p14:tracePt t="79696" x="8299450" y="4083050"/>
          <p14:tracePt t="79709" x="8439150" y="4083050"/>
          <p14:tracePt t="79723" x="8515350" y="4083050"/>
          <p14:tracePt t="79736" x="8680450" y="4083050"/>
          <p14:tracePt t="79751" x="8858250" y="4083050"/>
          <p14:tracePt t="79764" x="8940800" y="4083050"/>
          <p14:tracePt t="79766" x="8997950" y="4083050"/>
          <p14:tracePt t="79776" x="9067800" y="4083050"/>
          <p14:tracePt t="79789" x="9169400" y="4083050"/>
          <p14:tracePt t="79803" x="9194800" y="4083050"/>
          <p14:tracePt t="79816" x="9271000" y="4083050"/>
          <p14:tracePt t="79830" x="9334500" y="4083050"/>
          <p14:tracePt t="79843" x="9359900" y="4083050"/>
          <p14:tracePt t="79857" x="9436100" y="4083050"/>
          <p14:tracePt t="79869" x="9544050" y="4083050"/>
          <p14:tracePt t="79883" x="9607550" y="4083050"/>
          <p14:tracePt t="79897" x="9709150" y="4083050"/>
          <p14:tracePt t="79909" x="9798050" y="4083050"/>
          <p14:tracePt t="79923" x="9836150" y="4083050"/>
          <p14:tracePt t="79936" x="9931400" y="4083050"/>
          <p14:tracePt t="79950" x="9988550" y="4051300"/>
          <p14:tracePt t="79963" x="10007600" y="4044950"/>
          <p14:tracePt t="79976" x="10052050" y="4032250"/>
          <p14:tracePt t="79989" x="10077450" y="4013200"/>
          <p14:tracePt t="80003" x="10090150" y="4006850"/>
          <p14:tracePt t="80016" x="10121900" y="3987800"/>
          <p14:tracePt t="80029" x="10153650" y="3956050"/>
          <p14:tracePt t="80043" x="10166350" y="3943350"/>
          <p14:tracePt t="80056" x="10185400" y="3917950"/>
          <p14:tracePt t="80069" x="10198100" y="3886200"/>
          <p14:tracePt t="80083" x="10204450" y="3873500"/>
          <p14:tracePt t="80096" x="10204450" y="3848100"/>
          <p14:tracePt t="80109" x="10204450" y="3822700"/>
          <p14:tracePt t="80124" x="10204450" y="3816350"/>
          <p14:tracePt t="80136" x="10204450" y="3803650"/>
          <p14:tracePt t="80149" x="10204450" y="3790950"/>
          <p14:tracePt t="80163" x="10185400" y="3778250"/>
          <p14:tracePt t="80176" x="10153650" y="3746500"/>
          <p14:tracePt t="80189" x="10077450" y="3702050"/>
          <p14:tracePt t="80203" x="10039350" y="3689350"/>
          <p14:tracePt t="80217" x="9944100" y="3657600"/>
          <p14:tracePt t="80229" x="9842500" y="3632200"/>
          <p14:tracePt t="80243" x="9772650" y="3625850"/>
          <p14:tracePt t="80256" x="9639300" y="3613150"/>
          <p14:tracePt t="80269" x="9512300" y="3613150"/>
          <p14:tracePt t="80283" x="9436100" y="3613150"/>
          <p14:tracePt t="80296" x="9296400" y="3613150"/>
          <p14:tracePt t="80310" x="9118600" y="3613150"/>
          <p14:tracePt t="80323" x="9023350" y="3613150"/>
          <p14:tracePt t="80336" x="8839200" y="3613150"/>
          <p14:tracePt t="80350" x="8686800" y="3619500"/>
          <p14:tracePt t="80363" x="8591550" y="3638550"/>
          <p14:tracePt t="80376" x="8432800" y="3683000"/>
          <p14:tracePt t="80389" x="8261350" y="3695700"/>
          <p14:tracePt t="80403" x="8153400" y="3721100"/>
          <p14:tracePt t="80416" x="7912100" y="3721100"/>
          <p14:tracePt t="80429" x="7689850" y="3721100"/>
          <p14:tracePt t="80443" x="7607300" y="3733800"/>
          <p14:tracePt t="80456" x="7493000" y="3759200"/>
          <p14:tracePt t="80469" x="7429500" y="3778250"/>
          <p14:tracePt t="80483" x="7416800" y="3784600"/>
          <p14:tracePt t="80496" x="7410450" y="3784600"/>
          <p14:tracePt t="80509" x="7397750" y="3784600"/>
          <p14:tracePt t="80536" x="7391400" y="3790950"/>
          <p14:tracePt t="80625" x="7391400" y="3797300"/>
          <p14:tracePt t="80639" x="7391400" y="3803650"/>
          <p14:tracePt t="80662" x="7391400" y="3810000"/>
          <p14:tracePt t="80670" x="7404100" y="3816350"/>
          <p14:tracePt t="80670" x="0" y="0"/>
        </p14:tracePtLst>
        <p14:tracePtLst>
          <p14:tracePt t="94240" x="5010150" y="4337050"/>
          <p14:tracePt t="94249" x="4991100" y="4330700"/>
          <p14:tracePt t="94255" x="4972050" y="4330700"/>
          <p14:tracePt t="94270" x="4921250" y="4311650"/>
          <p14:tracePt t="94283" x="4902200" y="4305300"/>
          <p14:tracePt t="94296" x="4857750" y="4292600"/>
          <p14:tracePt t="94310" x="4819650" y="4292600"/>
          <p14:tracePt t="94322" x="4806950" y="4286250"/>
          <p14:tracePt t="94335" x="4781550" y="4286250"/>
          <p14:tracePt t="94349" x="4749800" y="4286250"/>
          <p14:tracePt t="94362" x="4743450" y="4286250"/>
          <p14:tracePt t="94376" x="4718050" y="4286250"/>
          <p14:tracePt t="94389" x="4699000" y="4286250"/>
          <p14:tracePt t="94402" x="4679950" y="4286250"/>
          <p14:tracePt t="94415" x="4635500" y="4279900"/>
          <p14:tracePt t="94429" x="4597400" y="4279900"/>
          <p14:tracePt t="94442" x="4552950" y="4279900"/>
          <p14:tracePt t="94455" x="4489450" y="4279900"/>
          <p14:tracePt t="94469" x="4406900" y="4279900"/>
          <p14:tracePt t="94482" x="4368800" y="4273550"/>
          <p14:tracePt t="94496" x="4279900" y="4273550"/>
          <p14:tracePt t="94510" x="4184650" y="4254500"/>
          <p14:tracePt t="94522" x="4140200" y="4254500"/>
          <p14:tracePt t="94535" x="4025900" y="4248150"/>
          <p14:tracePt t="94549" x="3943350" y="4241800"/>
          <p14:tracePt t="94563" x="3886200" y="4229100"/>
          <p14:tracePt t="94575" x="3835400" y="4222750"/>
          <p14:tracePt t="94589" x="3765550" y="4210050"/>
          <p14:tracePt t="94602" x="3721100" y="4210050"/>
          <p14:tracePt t="94616" x="3625850" y="4197350"/>
          <p14:tracePt t="94630" x="3556000" y="4197350"/>
          <p14:tracePt t="94643" x="3498850" y="4191000"/>
          <p14:tracePt t="94656" x="3390900" y="4184650"/>
          <p14:tracePt t="94670" x="3282950" y="4184650"/>
          <p14:tracePt t="94682" x="3238500" y="4184650"/>
          <p14:tracePt t="94696" x="3155950" y="4184650"/>
          <p14:tracePt t="94710" x="3067050" y="4184650"/>
          <p14:tracePt t="94722" x="3028950" y="4184650"/>
          <p14:tracePt t="94736" x="2965450" y="4184650"/>
          <p14:tracePt t="94750" x="2882900" y="4184650"/>
          <p14:tracePt t="94763" x="2838450" y="4184650"/>
          <p14:tracePt t="94776" x="2755900" y="4184650"/>
          <p14:tracePt t="94790" x="2673350" y="4184650"/>
          <p14:tracePt t="94802" x="2641600" y="4184650"/>
          <p14:tracePt t="94816" x="2559050" y="4184650"/>
          <p14:tracePt t="94829" x="2470150" y="4184650"/>
          <p14:tracePt t="94844" x="2419350" y="4184650"/>
          <p14:tracePt t="94857" x="2317750" y="4184650"/>
          <p14:tracePt t="94871" x="2209800" y="4184650"/>
          <p14:tracePt t="94882" x="2146300" y="4184650"/>
          <p14:tracePt t="94896" x="2038350" y="4184650"/>
          <p14:tracePt t="94909" x="1905000" y="4184650"/>
          <p14:tracePt t="94922" x="1835150" y="4184650"/>
          <p14:tracePt t="94935" x="1708150" y="4184650"/>
          <p14:tracePt t="94949" x="1612900" y="4184650"/>
          <p14:tracePt t="94962" x="1574800" y="4184650"/>
          <p14:tracePt t="94976" x="1485900" y="4184650"/>
          <p14:tracePt t="94989" x="1416050" y="4184650"/>
          <p14:tracePt t="95002" x="1384300" y="4184650"/>
          <p14:tracePt t="95016" x="1333500" y="4184650"/>
          <p14:tracePt t="95029" x="1276350" y="4184650"/>
          <p14:tracePt t="95042" x="1250950" y="4184650"/>
          <p14:tracePt t="95056" x="1219200" y="4197350"/>
          <p14:tracePt t="95069" x="1193800" y="4203700"/>
          <p14:tracePt t="95070" x="1174750" y="4203700"/>
          <p14:tracePt t="95082" x="1162050" y="4203700"/>
          <p14:tracePt t="95095" x="1130300" y="4222750"/>
          <p14:tracePt t="95109" x="1123950" y="4222750"/>
          <p14:tracePt t="95110" x="1104900" y="4235450"/>
          <p14:tracePt t="95123" x="1098550" y="4241800"/>
          <p14:tracePt t="95136" x="1060450" y="4260850"/>
          <p14:tracePt t="95149" x="1047750" y="4273550"/>
          <p14:tracePt t="95162" x="1028700" y="4292600"/>
          <p14:tracePt t="95176" x="1009650" y="4311650"/>
          <p14:tracePt t="95189" x="1009650" y="4318000"/>
          <p14:tracePt t="95202" x="1003300" y="4330700"/>
          <p14:tracePt t="95216" x="1003300" y="4343400"/>
          <p14:tracePt t="95229" x="1003300" y="4368800"/>
          <p14:tracePt t="95255" x="1003300" y="4387850"/>
          <p14:tracePt t="95269" x="1009650" y="4419600"/>
          <p14:tracePt t="95282" x="1016000" y="4432300"/>
          <p14:tracePt t="95296" x="1047750" y="4464050"/>
          <p14:tracePt t="95310" x="1066800" y="4489450"/>
          <p14:tracePt t="95322" x="1073150" y="4495800"/>
          <p14:tracePt t="95335" x="1104900" y="4527550"/>
          <p14:tracePt t="95350" x="1136650" y="4559300"/>
          <p14:tracePt t="95362" x="1155700" y="4572000"/>
          <p14:tracePt t="95375" x="1187450" y="4591050"/>
          <p14:tracePt t="95390" x="1200150" y="4603750"/>
          <p14:tracePt t="95403" x="1225550" y="4622800"/>
          <p14:tracePt t="95415" x="1276350" y="4635500"/>
          <p14:tracePt t="95429" x="1333500" y="4648200"/>
          <p14:tracePt t="95442" x="1365250" y="4660900"/>
          <p14:tracePt t="95456" x="1447800" y="4679950"/>
          <p14:tracePt t="95469" x="1485900" y="4686300"/>
          <p14:tracePt t="95470" x="1517650" y="4686300"/>
          <p14:tracePt t="95482" x="1549400" y="4699000"/>
          <p14:tracePt t="95496" x="1600200" y="4699000"/>
          <p14:tracePt t="95509" x="1619250" y="4699000"/>
          <p14:tracePt t="95510" x="1644650" y="4699000"/>
          <p14:tracePt t="95522" x="1670050" y="4699000"/>
          <p14:tracePt t="95536" x="1714500" y="4699000"/>
          <p14:tracePt t="95550" x="1778000" y="4699000"/>
          <p14:tracePt t="95564" x="1809750" y="4699000"/>
          <p14:tracePt t="95575" x="1879600" y="4699000"/>
          <p14:tracePt t="95589" x="1911350" y="4699000"/>
          <p14:tracePt t="95602" x="1981200" y="4699000"/>
          <p14:tracePt t="95615" x="2070100" y="4699000"/>
          <p14:tracePt t="95629" x="2165350" y="4699000"/>
          <p14:tracePt t="95642" x="2216150" y="4699000"/>
          <p14:tracePt t="95656" x="2324100" y="4711700"/>
          <p14:tracePt t="95671" x="2425700" y="4730750"/>
          <p14:tracePt t="95682" x="2489200" y="4730750"/>
          <p14:tracePt t="95695" x="2584450" y="4730750"/>
          <p14:tracePt t="95709" x="2616200" y="4730750"/>
          <p14:tracePt t="95722" x="2673350" y="4730750"/>
          <p14:tracePt t="95735" x="2755900" y="4730750"/>
          <p14:tracePt t="95749" x="2794000" y="4730750"/>
          <p14:tracePt t="95763" x="2882900" y="4737100"/>
          <p14:tracePt t="95776" x="2959100" y="4749800"/>
          <p14:tracePt t="95789" x="3054350" y="4762500"/>
          <p14:tracePt t="95802" x="3098800" y="4768850"/>
          <p14:tracePt t="95815" x="3187700" y="4781550"/>
          <p14:tracePt t="95829" x="3282950" y="4800600"/>
          <p14:tracePt t="95843" x="3327400" y="4800600"/>
          <p14:tracePt t="95856" x="3441700" y="4813300"/>
          <p14:tracePt t="95869" x="3536950" y="4838700"/>
          <p14:tracePt t="95882" x="3594100" y="4845050"/>
          <p14:tracePt t="95895" x="3702050" y="4864100"/>
          <p14:tracePt t="95909" x="3752850" y="4870450"/>
          <p14:tracePt t="95923" x="3848100" y="4870450"/>
          <p14:tracePt t="95935" x="3949700" y="4870450"/>
          <p14:tracePt t="95949" x="3994150" y="4870450"/>
          <p14:tracePt t="95962" x="4076700" y="4870450"/>
          <p14:tracePt t="95975" x="4146550" y="4876800"/>
          <p14:tracePt t="95989" x="4210050" y="4876800"/>
          <p14:tracePt t="96002" x="4254500" y="4889500"/>
          <p14:tracePt t="96016" x="4305300" y="4889500"/>
          <p14:tracePt t="96029" x="4337050" y="4889500"/>
          <p14:tracePt t="96042" x="4349750" y="4889500"/>
          <p14:tracePt t="96055" x="4375150" y="4889500"/>
          <p14:tracePt t="96069" x="4413250" y="4889500"/>
          <p14:tracePt t="96082" x="4432300" y="4889500"/>
          <p14:tracePt t="96095" x="4483100" y="4895850"/>
          <p14:tracePt t="96109" x="4533900" y="4902200"/>
          <p14:tracePt t="96124" x="4565650" y="4902200"/>
          <p14:tracePt t="96125" x="4584700" y="4902200"/>
          <p14:tracePt t="96135" x="4610100" y="4902200"/>
          <p14:tracePt t="96149" x="4629150" y="4914900"/>
          <p14:tracePt t="96162" x="4660900" y="4914900"/>
          <p14:tracePt t="96175" x="4705350" y="4921250"/>
          <p14:tracePt t="96189" x="4737100" y="4927600"/>
          <p14:tracePt t="96202" x="4775200" y="4927600"/>
          <p14:tracePt t="96216" x="4838700" y="4927600"/>
          <p14:tracePt t="96229" x="4870450" y="4927600"/>
          <p14:tracePt t="96230" x="4908550" y="4927600"/>
          <p14:tracePt t="96242" x="4933950" y="4927600"/>
          <p14:tracePt t="96255" x="5010150" y="4927600"/>
          <p14:tracePt t="96269" x="5035550" y="4927600"/>
          <p14:tracePt t="96270" x="5054600" y="4927600"/>
          <p14:tracePt t="96282" x="5086350" y="4927600"/>
          <p14:tracePt t="96296" x="5187950" y="4914900"/>
          <p14:tracePt t="96310" x="5276850" y="4908550"/>
          <p14:tracePt t="96323" x="5308600" y="4908550"/>
          <p14:tracePt t="96335" x="5359400" y="4908550"/>
          <p14:tracePt t="96349" x="5391150" y="4908550"/>
          <p14:tracePt t="96362" x="5454650" y="4908550"/>
          <p14:tracePt t="96375" x="5511800" y="4908550"/>
          <p14:tracePt t="96390" x="5556250" y="4908550"/>
          <p14:tracePt t="96402" x="5581650" y="4908550"/>
          <p14:tracePt t="96416" x="5619750" y="4908550"/>
          <p14:tracePt t="96429" x="5651500" y="4908550"/>
          <p14:tracePt t="96442" x="5670550" y="4908550"/>
          <p14:tracePt t="96455" x="5695950" y="4908550"/>
          <p14:tracePt t="96469" x="5715000" y="4908550"/>
          <p14:tracePt t="96482" x="5740400" y="4908550"/>
          <p14:tracePt t="96495" x="5791200" y="4889500"/>
          <p14:tracePt t="96509" x="5829300" y="4876800"/>
          <p14:tracePt t="96522" x="5848350" y="4876800"/>
          <p14:tracePt t="96535" x="5899150" y="4876800"/>
          <p14:tracePt t="96549" x="5949950" y="4864100"/>
          <p14:tracePt t="96562" x="6007100" y="4857750"/>
          <p14:tracePt t="96575" x="6064250" y="4845050"/>
          <p14:tracePt t="96589" x="6089650" y="4845050"/>
          <p14:tracePt t="96590" x="6127750" y="4832350"/>
          <p14:tracePt t="96602" x="6159500" y="4826000"/>
          <p14:tracePt t="96616" x="6254750" y="4819650"/>
          <p14:tracePt t="96630" x="6343650" y="4813300"/>
          <p14:tracePt t="96642" x="6394450" y="4813300"/>
          <p14:tracePt t="96655" x="6464300" y="4800600"/>
          <p14:tracePt t="96669" x="6515100" y="4794250"/>
          <p14:tracePt t="96682" x="6584950" y="4794250"/>
          <p14:tracePt t="96695" x="6680200" y="4787900"/>
          <p14:tracePt t="96709" x="6731000" y="4787900"/>
          <p14:tracePt t="96722" x="6838950" y="4787900"/>
          <p14:tracePt t="96735" x="6978650" y="4781550"/>
          <p14:tracePt t="96750" x="7092950" y="4762500"/>
          <p14:tracePt t="96763" x="7143750" y="4756150"/>
          <p14:tracePt t="96775" x="7251700" y="4737100"/>
          <p14:tracePt t="96789" x="7327900" y="4730750"/>
          <p14:tracePt t="96790" x="7372350" y="4724400"/>
          <p14:tracePt t="96802" x="7423150" y="4718050"/>
          <p14:tracePt t="96815" x="7550150" y="4686300"/>
          <p14:tracePt t="96829" x="7632700" y="4679950"/>
          <p14:tracePt t="96843" x="7683500" y="4667250"/>
          <p14:tracePt t="96856" x="7791450" y="4654550"/>
          <p14:tracePt t="96869" x="7842250" y="4648200"/>
          <p14:tracePt t="96882" x="7969250" y="4635500"/>
          <p14:tracePt t="96895" x="8102600" y="4635500"/>
          <p14:tracePt t="96909" x="8178800" y="4635500"/>
          <p14:tracePt t="96923" x="8324850" y="4635500"/>
          <p14:tracePt t="96935" x="8426450" y="4629150"/>
          <p14:tracePt t="96950" x="8515350" y="4616450"/>
          <p14:tracePt t="96962" x="8528050" y="4616450"/>
          <p14:tracePt t="96976" x="8566150" y="4597400"/>
          <p14:tracePt t="96990" x="8585200" y="4584700"/>
          <p14:tracePt t="97002" x="8597900" y="4578350"/>
          <p14:tracePt t="97017" x="8610600" y="4552950"/>
          <p14:tracePt t="97031" x="8610600" y="4508500"/>
          <p14:tracePt t="97043" x="8610600" y="4483100"/>
          <p14:tracePt t="97056" x="8610600" y="4432300"/>
          <p14:tracePt t="97069" x="8604250" y="4400550"/>
          <p14:tracePt t="97082" x="8572500" y="4343400"/>
          <p14:tracePt t="97095" x="8528050" y="4279900"/>
          <p14:tracePt t="97109" x="8509000" y="4267200"/>
          <p14:tracePt t="97123" x="8464550" y="4229100"/>
          <p14:tracePt t="97135" x="8362950" y="4184650"/>
          <p14:tracePt t="97149" x="8210550" y="4140200"/>
          <p14:tracePt t="97162" x="8115300" y="4114800"/>
          <p14:tracePt t="97176" x="7791450" y="4089400"/>
          <p14:tracePt t="97189" x="7645400" y="4076700"/>
          <p14:tracePt t="97190" x="7505700" y="4076700"/>
          <p14:tracePt t="97202" x="7353300" y="4076700"/>
          <p14:tracePt t="97215" x="7092950" y="4076700"/>
          <p14:tracePt t="97229" x="6934200" y="4083050"/>
          <p14:tracePt t="97242" x="6604000" y="4133850"/>
          <p14:tracePt t="97255" x="6235700" y="4178300"/>
          <p14:tracePt t="97269" x="5753100" y="4248150"/>
          <p14:tracePt t="97282" x="5556250" y="4279900"/>
          <p14:tracePt t="97296" x="5156200" y="4343400"/>
          <p14:tracePt t="97310" x="4756150" y="4394200"/>
          <p14:tracePt t="97322" x="4578350" y="4413250"/>
          <p14:tracePt t="97335" x="4248150" y="4464050"/>
          <p14:tracePt t="97349" x="4044950" y="4495800"/>
          <p14:tracePt t="97362" x="3968750" y="4502150"/>
          <p14:tracePt t="97375" x="3854450" y="4521200"/>
          <p14:tracePt t="97390" x="3803650" y="4521200"/>
          <p14:tracePt t="97391" x="3771900" y="4521200"/>
          <p14:tracePt t="97402" x="3733800" y="4521200"/>
          <p14:tracePt t="97415" x="3670300" y="4521200"/>
          <p14:tracePt t="97429" x="3606800" y="4521200"/>
          <p14:tracePt t="97442" x="3587750" y="4521200"/>
          <p14:tracePt t="97456" x="3568700" y="4521200"/>
          <p14:tracePt t="97469" x="3556000" y="4521200"/>
          <p14:tracePt t="97482" x="3549650" y="4527550"/>
          <p14:tracePt t="97503" x="3543300" y="4527550"/>
          <p14:tracePt t="97518" x="0" y="0"/>
        </p14:tracePtLst>
        <p14:tracePtLst>
          <p14:tracePt t="112169" x="4546600" y="4762500"/>
          <p14:tracePt t="112215" x="4540250" y="4762500"/>
          <p14:tracePt t="112223" x="4527550" y="4762500"/>
          <p14:tracePt t="112232" x="4508500" y="4762500"/>
          <p14:tracePt t="112242" x="4502150" y="4762500"/>
          <p14:tracePt t="112255" x="4464050" y="4762500"/>
          <p14:tracePt t="112268" x="4438650" y="4762500"/>
          <p14:tracePt t="112282" x="4368800" y="4762500"/>
          <p14:tracePt t="112296" x="4279900" y="4762500"/>
          <p14:tracePt t="112311" x="4178300" y="4762500"/>
          <p14:tracePt t="112322" x="4121150" y="4762500"/>
          <p14:tracePt t="112335" x="4000500" y="4762500"/>
          <p14:tracePt t="112348" x="3937000" y="4762500"/>
          <p14:tracePt t="112362" x="3816350" y="4762500"/>
          <p14:tracePt t="112375" x="3708400" y="4762500"/>
          <p14:tracePt t="112389" x="3657600" y="4762500"/>
          <p14:tracePt t="112402" x="3543300" y="4762500"/>
          <p14:tracePt t="112415" x="3479800" y="4762500"/>
          <p14:tracePt t="112428" x="3448050" y="4762500"/>
          <p14:tracePt t="112442" x="3409950" y="4775200"/>
          <p14:tracePt t="112455" x="3378200" y="4781550"/>
          <p14:tracePt t="112470" x="3359150" y="4787900"/>
          <p14:tracePt t="112482" x="3327400" y="4800600"/>
          <p14:tracePt t="112495" x="3302000" y="4813300"/>
          <p14:tracePt t="112522" x="3263900" y="4826000"/>
          <p14:tracePt t="112535" x="3238500" y="4832350"/>
          <p14:tracePt t="112548" x="3225800" y="4838700"/>
          <p14:tracePt t="112562" x="3206750" y="4851400"/>
          <p14:tracePt t="112575" x="3181350" y="4857750"/>
          <p14:tracePt t="112591" x="3168650" y="4870450"/>
          <p14:tracePt t="112602" x="3162300" y="4876800"/>
          <p14:tracePt t="112615" x="3149600" y="4883150"/>
          <p14:tracePt t="112628" x="3143250" y="4889500"/>
          <p14:tracePt t="112642" x="3130550" y="4902200"/>
          <p14:tracePt t="112655" x="3124200" y="4908550"/>
          <p14:tracePt t="112671" x="3117850" y="4921250"/>
          <p14:tracePt t="112682" x="3117850" y="4927600"/>
          <p14:tracePt t="112695" x="3111500" y="4933950"/>
          <p14:tracePt t="112708" x="3111500" y="4946650"/>
          <p14:tracePt t="112722" x="3105150" y="4965700"/>
          <p14:tracePt t="112736" x="3105150" y="4984750"/>
          <p14:tracePt t="112749" x="3105150" y="4997450"/>
          <p14:tracePt t="112762" x="3105150" y="5022850"/>
          <p14:tracePt t="112775" x="3105150" y="5041900"/>
          <p14:tracePt t="112788" x="3105150" y="5054600"/>
          <p14:tracePt t="112802" x="3105150" y="5067300"/>
          <p14:tracePt t="112815" x="3105150" y="5080000"/>
          <p14:tracePt t="112828" x="3111500" y="5086350"/>
          <p14:tracePt t="112842" x="3117850" y="5099050"/>
          <p14:tracePt t="112855" x="3124200" y="5105400"/>
          <p14:tracePt t="112869" x="3130550" y="5111750"/>
          <p14:tracePt t="112881" x="3136900" y="5124450"/>
          <p14:tracePt t="112895" x="3143250" y="5130800"/>
          <p14:tracePt t="112908" x="3149600" y="5130800"/>
          <p14:tracePt t="112910" x="3175000" y="5143500"/>
          <p14:tracePt t="112922" x="3187700" y="5143500"/>
          <p14:tracePt t="112936" x="3225800" y="5156200"/>
          <p14:tracePt t="112948" x="3257550" y="5168900"/>
          <p14:tracePt t="112962" x="3302000" y="5175250"/>
          <p14:tracePt t="112975" x="3346450" y="5181600"/>
          <p14:tracePt t="112988" x="3378200" y="5181600"/>
          <p14:tracePt t="113002" x="3422650" y="5194300"/>
          <p14:tracePt t="113016" x="3460750" y="5200650"/>
          <p14:tracePt t="113029" x="3505200" y="5207000"/>
          <p14:tracePt t="113042" x="3575050" y="5213350"/>
          <p14:tracePt t="113055" x="3644900" y="5232400"/>
          <p14:tracePt t="113068" x="3683000" y="5232400"/>
          <p14:tracePt t="113082" x="3721100" y="5232400"/>
          <p14:tracePt t="113095" x="3759200" y="5238750"/>
          <p14:tracePt t="113108" x="3765550" y="5238750"/>
          <p14:tracePt t="113110" x="3797300" y="5251450"/>
          <p14:tracePt t="113122" x="3810000" y="5251450"/>
          <p14:tracePt t="113135" x="3829050" y="5251450"/>
          <p14:tracePt t="113148" x="3835400" y="5251450"/>
          <p14:tracePt t="113162" x="3867150" y="5257800"/>
          <p14:tracePt t="113175" x="3905250" y="5257800"/>
          <p14:tracePt t="113189" x="3917950" y="5257800"/>
          <p14:tracePt t="113201" x="3943350" y="5257800"/>
          <p14:tracePt t="113215" x="3968750" y="5257800"/>
          <p14:tracePt t="113242" x="3987800" y="5257800"/>
          <p14:tracePt t="113255" x="4006850" y="5264150"/>
          <p14:tracePt t="113268" x="4025900" y="5264150"/>
          <p14:tracePt t="113282" x="4044950" y="5264150"/>
          <p14:tracePt t="113295" x="4076700" y="5270500"/>
          <p14:tracePt t="113309" x="4095750" y="5270500"/>
          <p14:tracePt t="113310" x="4108450" y="5270500"/>
          <p14:tracePt t="113321" x="4121150" y="5270500"/>
          <p14:tracePt t="113335" x="4152900" y="5270500"/>
          <p14:tracePt t="113348" x="4165600" y="5270500"/>
          <p14:tracePt t="113363" x="4191000" y="5276850"/>
          <p14:tracePt t="113375" x="4216400" y="5276850"/>
          <p14:tracePt t="113390" x="4235450" y="5276850"/>
          <p14:tracePt t="113402" x="4241800" y="5276850"/>
          <p14:tracePt t="113415" x="4254500" y="5276850"/>
          <p14:tracePt t="113442" x="4260850" y="5276850"/>
          <p14:tracePt t="113455" x="4267200" y="5276850"/>
          <p14:tracePt t="113470" x="4273550" y="5276850"/>
          <p14:tracePt t="113482" x="4279900" y="5276850"/>
          <p14:tracePt t="113495" x="4286250" y="5276850"/>
          <p14:tracePt t="113510" x="4292600" y="5276850"/>
          <p14:tracePt t="113534" x="4298950" y="5276850"/>
          <p14:tracePt t="113551" x="4305300" y="5276850"/>
          <p14:tracePt t="113575" x="4311650" y="5276850"/>
          <p14:tracePt t="113591" x="4324350" y="5276850"/>
          <p14:tracePt t="113597" x="4337050" y="5276850"/>
          <p14:tracePt t="113607" x="4356100" y="5276850"/>
          <p14:tracePt t="113615" x="4375150" y="5276850"/>
          <p14:tracePt t="113628" x="4381500" y="5276850"/>
          <p14:tracePt t="113642" x="4400550" y="5270500"/>
          <p14:tracePt t="113655" x="4425950" y="5270500"/>
          <p14:tracePt t="113670" x="4438650" y="5270500"/>
          <p14:tracePt t="113682" x="4445000" y="5270500"/>
          <p14:tracePt t="113695" x="4464050" y="5264150"/>
          <p14:tracePt t="113708" x="4470400" y="5264150"/>
          <p14:tracePt t="113721" x="4502150" y="5264150"/>
          <p14:tracePt t="113735" x="4533900" y="5264150"/>
          <p14:tracePt t="113748" x="4559300" y="5264150"/>
          <p14:tracePt t="113762" x="4635500" y="5264150"/>
          <p14:tracePt t="113775" x="4699000" y="5264150"/>
          <p14:tracePt t="113789" x="4730750" y="5264150"/>
          <p14:tracePt t="113802" x="4800600" y="5264150"/>
          <p14:tracePt t="113815" x="4851400" y="5264150"/>
          <p14:tracePt t="113828" x="4876800" y="5264150"/>
          <p14:tracePt t="113842" x="4927600" y="5264150"/>
          <p14:tracePt t="113855" x="4984750" y="5264150"/>
          <p14:tracePt t="113868" x="5010150" y="5264150"/>
          <p14:tracePt t="113870" x="5035550" y="5264150"/>
          <p14:tracePt t="113881" x="5067300" y="5264150"/>
          <p14:tracePt t="113895" x="5137150" y="5264150"/>
          <p14:tracePt t="113908" x="5181600" y="5264150"/>
          <p14:tracePt t="113921" x="5270500" y="5251450"/>
          <p14:tracePt t="113936" x="5346700" y="5238750"/>
          <p14:tracePt t="113948" x="5372100" y="5238750"/>
          <p14:tracePt t="113962" x="5461000" y="5219700"/>
          <p14:tracePt t="113975" x="5524500" y="5213350"/>
          <p14:tracePt t="113991" x="5600700" y="5207000"/>
          <p14:tracePt t="114001" x="5638800" y="5207000"/>
          <p14:tracePt t="114016" x="5721350" y="5200650"/>
          <p14:tracePt t="114028" x="5778500" y="5187950"/>
          <p14:tracePt t="114041" x="5873750" y="5175250"/>
          <p14:tracePt t="114056" x="5969000" y="5162550"/>
          <p14:tracePt t="114069" x="5994400" y="5156200"/>
          <p14:tracePt t="114082" x="6070600" y="5156200"/>
          <p14:tracePt t="114097" x="6184900" y="5149850"/>
          <p14:tracePt t="114108" x="6248400" y="5149850"/>
          <p14:tracePt t="114122" x="6388100" y="5149850"/>
          <p14:tracePt t="114135" x="6521450" y="5149850"/>
          <p14:tracePt t="114148" x="6584950" y="5149850"/>
          <p14:tracePt t="114161" x="6737350" y="5149850"/>
          <p14:tracePt t="114175" x="6858000" y="5149850"/>
          <p14:tracePt t="114189" x="6927850" y="5149850"/>
          <p14:tracePt t="114190" x="6985000" y="5149850"/>
          <p14:tracePt t="114202" x="7035800" y="5143500"/>
          <p14:tracePt t="114216" x="7131050" y="5124450"/>
          <p14:tracePt t="114228" x="7175500" y="5118100"/>
          <p14:tracePt t="114230" x="7213600" y="5105400"/>
          <p14:tracePt t="114241" x="7264400" y="5086350"/>
          <p14:tracePt t="114255" x="7302500" y="5067300"/>
          <p14:tracePt t="114268" x="7353300" y="5054600"/>
          <p14:tracePt t="114282" x="7391400" y="5035550"/>
          <p14:tracePt t="114297" x="7416800" y="5016500"/>
          <p14:tracePt t="114311" x="7429500" y="4991100"/>
          <p14:tracePt t="114322" x="7429500" y="4978400"/>
          <p14:tracePt t="114335" x="7429500" y="4953000"/>
          <p14:tracePt t="114348" x="7429500" y="4940300"/>
          <p14:tracePt t="114362" x="7429500" y="4914900"/>
          <p14:tracePt t="114378" x="7423150" y="4902200"/>
          <p14:tracePt t="114389" x="7423150" y="4895850"/>
          <p14:tracePt t="114391" x="7410450" y="4895850"/>
          <p14:tracePt t="114401" x="7410450" y="4889500"/>
          <p14:tracePt t="114415" x="7391400" y="4876800"/>
          <p14:tracePt t="114428" x="7372350" y="4870450"/>
          <p14:tracePt t="114429" x="7353300" y="4864100"/>
          <p14:tracePt t="114442" x="7327900" y="4857750"/>
          <p14:tracePt t="114455" x="7245350" y="4838700"/>
          <p14:tracePt t="114469" x="7194550" y="4826000"/>
          <p14:tracePt t="114482" x="7073900" y="4826000"/>
          <p14:tracePt t="114495" x="6902450" y="4826000"/>
          <p14:tracePt t="114508" x="6832600" y="4826000"/>
          <p14:tracePt t="114522" x="6699250" y="4819650"/>
          <p14:tracePt t="114535" x="6610350" y="4813300"/>
          <p14:tracePt t="114549" x="6540500" y="4813300"/>
          <p14:tracePt t="114562" x="6381750" y="4813300"/>
          <p14:tracePt t="114576" x="6248400" y="4813300"/>
          <p14:tracePt t="114588" x="6172200" y="4813300"/>
          <p14:tracePt t="114590" x="6096000" y="4813300"/>
          <p14:tracePt t="114601" x="5988050" y="4813300"/>
          <p14:tracePt t="114615" x="5842000" y="4813300"/>
          <p14:tracePt t="114628" x="5778500" y="4813300"/>
          <p14:tracePt t="114630" x="5746750" y="4813300"/>
          <p14:tracePt t="114641" x="5689600" y="4813300"/>
          <p14:tracePt t="114655" x="5600700" y="4813300"/>
          <p14:tracePt t="114669" x="5568950" y="4813300"/>
          <p14:tracePt t="114685" x="5499100" y="4813300"/>
          <p14:tracePt t="114686" x="5461000" y="4813300"/>
          <p14:tracePt t="114695" x="5435600" y="4813300"/>
          <p14:tracePt t="114708" x="5422900" y="4813300"/>
          <p14:tracePt t="114721" x="5403850" y="4813300"/>
          <p14:tracePt t="114735" x="5391150" y="4813300"/>
          <p14:tracePt t="114749" x="5384800" y="4813300"/>
          <p14:tracePt t="114766" x="0" y="0"/>
        </p14:tracePtLst>
        <p14:tracePtLst>
          <p14:tracePt t="133088" x="3708400" y="5492750"/>
          <p14:tracePt t="133158" x="3702050" y="5486400"/>
          <p14:tracePt t="133166" x="3683000" y="5486400"/>
          <p14:tracePt t="133175" x="3663950" y="5486400"/>
          <p14:tracePt t="133188" x="3644900" y="5486400"/>
          <p14:tracePt t="133201" x="3600450" y="5473700"/>
          <p14:tracePt t="133217" x="3536950" y="5473700"/>
          <p14:tracePt t="133228" x="3498850" y="5461000"/>
          <p14:tracePt t="133241" x="3416300" y="5454650"/>
          <p14:tracePt t="133254" x="3333750" y="5441950"/>
          <p14:tracePt t="133269" x="3282950" y="5429250"/>
          <p14:tracePt t="133281" x="3187700" y="5416550"/>
          <p14:tracePt t="133295" x="3073400" y="5391150"/>
          <p14:tracePt t="133307" x="3048000" y="5391150"/>
          <p14:tracePt t="133321" x="2959100" y="5378450"/>
          <p14:tracePt t="133334" x="2882900" y="5365750"/>
          <p14:tracePt t="133347" x="2844800" y="5365750"/>
          <p14:tracePt t="133361" x="2774950" y="5365750"/>
          <p14:tracePt t="133375" x="2724150" y="5365750"/>
          <p14:tracePt t="133388" x="2705100" y="5365750"/>
          <p14:tracePt t="133401" x="2660650" y="5365750"/>
          <p14:tracePt t="133414" x="2628900" y="5365750"/>
          <p14:tracePt t="133428" x="2597150" y="5372100"/>
          <p14:tracePt t="133441" x="2559050" y="5384800"/>
          <p14:tracePt t="133454" x="2527300" y="5391150"/>
          <p14:tracePt t="133468" x="2508250" y="5391150"/>
          <p14:tracePt t="133469" x="2495550" y="5391150"/>
          <p14:tracePt t="133481" x="2482850" y="5391150"/>
          <p14:tracePt t="133494" x="2444750" y="5397500"/>
          <p14:tracePt t="133507" x="2425700" y="5416550"/>
          <p14:tracePt t="133521" x="2387600" y="5422900"/>
          <p14:tracePt t="133534" x="2336800" y="5448300"/>
          <p14:tracePt t="133548" x="2305050" y="5467350"/>
          <p14:tracePt t="133561" x="2266950" y="5499100"/>
          <p14:tracePt t="133574" x="2254250" y="5518150"/>
          <p14:tracePt t="133588" x="2241550" y="5537200"/>
          <p14:tracePt t="133601" x="2222500" y="5568950"/>
          <p14:tracePt t="133615" x="2216150" y="5607050"/>
          <p14:tracePt t="133628" x="2216150" y="5619750"/>
          <p14:tracePt t="133642" x="2216150" y="5645150"/>
          <p14:tracePt t="133654" x="2216150" y="5676900"/>
          <p14:tracePt t="133668" x="2216150" y="5683250"/>
          <p14:tracePt t="133670" x="2228850" y="5708650"/>
          <p14:tracePt t="133681" x="2235200" y="5708650"/>
          <p14:tracePt t="133694" x="2247900" y="5734050"/>
          <p14:tracePt t="133708" x="2260600" y="5753100"/>
          <p14:tracePt t="133722" x="2279650" y="5772150"/>
          <p14:tracePt t="133734" x="2298700" y="5797550"/>
          <p14:tracePt t="133750" x="2311400" y="5816600"/>
          <p14:tracePt t="133761" x="2324100" y="5829300"/>
          <p14:tracePt t="133774" x="2343150" y="5848350"/>
          <p14:tracePt t="133787" x="2349500" y="5854700"/>
          <p14:tracePt t="133801" x="2362200" y="5873750"/>
          <p14:tracePt t="133814" x="2381250" y="5892800"/>
          <p14:tracePt t="133828" x="2387600" y="5905500"/>
          <p14:tracePt t="133841" x="2406650" y="5918200"/>
          <p14:tracePt t="133854" x="2432050" y="5937250"/>
          <p14:tracePt t="133867" x="2451100" y="5943600"/>
          <p14:tracePt t="133881" x="2501900" y="5962650"/>
          <p14:tracePt t="133894" x="2546350" y="5975350"/>
          <p14:tracePt t="133907" x="2571750" y="5988050"/>
          <p14:tracePt t="133923" x="2616200" y="5988050"/>
          <p14:tracePt t="133935" x="2692400" y="6000750"/>
          <p14:tracePt t="133947" x="2736850" y="6007100"/>
          <p14:tracePt t="133961" x="2857500" y="6019800"/>
          <p14:tracePt t="133974" x="2978150" y="6038850"/>
          <p14:tracePt t="133988" x="3022600" y="6045200"/>
          <p14:tracePt t="134002" x="3086100" y="6051550"/>
          <p14:tracePt t="134014" x="3168650" y="6051550"/>
          <p14:tracePt t="134028" x="3206750" y="6051550"/>
          <p14:tracePt t="134030" x="3257550" y="6057900"/>
          <p14:tracePt t="134041" x="3302000" y="6057900"/>
          <p14:tracePt t="134054" x="3390900" y="6057900"/>
          <p14:tracePt t="134068" x="3441700" y="6057900"/>
          <p14:tracePt t="134081" x="3556000" y="6057900"/>
          <p14:tracePt t="134095" x="3651250" y="6057900"/>
          <p14:tracePt t="134107" x="3676650" y="6057900"/>
          <p14:tracePt t="134121" x="3727450" y="6057900"/>
          <p14:tracePt t="134134" x="3765550" y="6057900"/>
          <p14:tracePt t="134147" x="3790950" y="6057900"/>
          <p14:tracePt t="134161" x="3835400" y="6051550"/>
          <p14:tracePt t="134175" x="3898900" y="6038850"/>
          <p14:tracePt t="134187" x="3924300" y="6038850"/>
          <p14:tracePt t="134201" x="3987800" y="6038850"/>
          <p14:tracePt t="134214" x="4038600" y="6038850"/>
          <p14:tracePt t="134227" x="4057650" y="6038850"/>
          <p14:tracePt t="134241" x="4121150" y="6038850"/>
          <p14:tracePt t="134254" x="4216400" y="6038850"/>
          <p14:tracePt t="134268" x="4248150" y="6038850"/>
          <p14:tracePt t="134281" x="4349750" y="6038850"/>
          <p14:tracePt t="134295" x="4432300" y="6038850"/>
          <p14:tracePt t="134307" x="4464050" y="6038850"/>
          <p14:tracePt t="134321" x="4546600" y="6026150"/>
          <p14:tracePt t="134334" x="4648200" y="6026150"/>
          <p14:tracePt t="134347" x="4718050" y="6026150"/>
          <p14:tracePt t="134361" x="4851400" y="6026150"/>
          <p14:tracePt t="134375" x="5010150" y="6026150"/>
          <p14:tracePt t="134388" x="5086350" y="6026150"/>
          <p14:tracePt t="134390" x="5156200" y="6026150"/>
          <p14:tracePt t="134401" x="5213350" y="6026150"/>
          <p14:tracePt t="134414" x="5327650" y="6026150"/>
          <p14:tracePt t="134427" x="5378450" y="6013450"/>
          <p14:tracePt t="134441" x="5499100" y="6000750"/>
          <p14:tracePt t="134454" x="5619750" y="5988050"/>
          <p14:tracePt t="134468" x="5676900" y="5988050"/>
          <p14:tracePt t="134481" x="5816600" y="5988050"/>
          <p14:tracePt t="134495" x="5962650" y="5975350"/>
          <p14:tracePt t="134508" x="6032500" y="5969000"/>
          <p14:tracePt t="134521" x="6153150" y="5956300"/>
          <p14:tracePt t="134534" x="6248400" y="5943600"/>
          <p14:tracePt t="134548" x="6292850" y="5924550"/>
          <p14:tracePt t="134561" x="6356350" y="5911850"/>
          <p14:tracePt t="134575" x="6438900" y="5905500"/>
          <p14:tracePt t="134587" x="6496050" y="5905500"/>
          <p14:tracePt t="134601" x="6604000" y="5892800"/>
          <p14:tracePt t="134615" x="6737350" y="5892800"/>
          <p14:tracePt t="134627" x="6813550" y="5892800"/>
          <p14:tracePt t="134641" x="6959600" y="5886450"/>
          <p14:tracePt t="134654" x="7086600" y="5886450"/>
          <p14:tracePt t="134668" x="7137400" y="5886450"/>
          <p14:tracePt t="134681" x="7232650" y="5886450"/>
          <p14:tracePt t="134694" x="7340600" y="5886450"/>
          <p14:tracePt t="134707" x="7397750" y="5886450"/>
          <p14:tracePt t="134722" x="7543800" y="5886450"/>
          <p14:tracePt t="134734" x="7702550" y="5886450"/>
          <p14:tracePt t="134748" x="7759700" y="5886450"/>
          <p14:tracePt t="134761" x="7861300" y="5886450"/>
          <p14:tracePt t="134774" x="7950200" y="5873750"/>
          <p14:tracePt t="134787" x="7981950" y="5854700"/>
          <p14:tracePt t="134801" x="8058150" y="5810250"/>
          <p14:tracePt t="134815" x="8108950" y="5778500"/>
          <p14:tracePt t="134827" x="8134350" y="5753100"/>
          <p14:tracePt t="134841" x="8185150" y="5708650"/>
          <p14:tracePt t="134854" x="8229600" y="5676900"/>
          <p14:tracePt t="134867" x="8267700" y="5651500"/>
          <p14:tracePt t="134881" x="8293100" y="5626100"/>
          <p14:tracePt t="134894" x="8305800" y="5619750"/>
          <p14:tracePt t="134907" x="8312150" y="5619750"/>
          <p14:tracePt t="134922" x="8318500" y="5607050"/>
          <p14:tracePt t="134935" x="8324850" y="5607050"/>
          <p14:tracePt t="135127" x="0" y="0"/>
        </p14:tracePtLst>
      </p14:laserTraceLst>
    </p:ext>
  </p:extLs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1.3|100.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9.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2|0.3|0.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4.1|1.1"/>
</p:tagLst>
</file>

<file path=ppt/theme/theme1.xml><?xml version="1.0" encoding="utf-8"?>
<a:theme xmlns:a="http://schemas.openxmlformats.org/drawingml/2006/main" name="UTK_Theme1">
  <a:themeElements>
    <a:clrScheme name="Brand1">
      <a:dk1>
        <a:srgbClr val="333333"/>
      </a:dk1>
      <a:lt1>
        <a:sysClr val="window" lastClr="FFFFFF"/>
      </a:lt1>
      <a:dk2>
        <a:srgbClr val="1F497D"/>
      </a:dk2>
      <a:lt2>
        <a:srgbClr val="EEECE1"/>
      </a:lt2>
      <a:accent1>
        <a:srgbClr val="006666"/>
      </a:accent1>
      <a:accent2>
        <a:srgbClr val="FF3300"/>
      </a:accent2>
      <a:accent3>
        <a:srgbClr val="FFCC33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TK_Theme1" id="{378135AB-B346-44EA-9BF6-044F98AC7671}" vid="{DF6FB827-7F51-4358-89D2-04B620FFCD45}"/>
    </a:ext>
  </a:extLst>
</a:theme>
</file>

<file path=ppt/theme/theme2.xml><?xml version="1.0" encoding="utf-8"?>
<a:theme xmlns:a="http://schemas.openxmlformats.org/drawingml/2006/main" name="1_Office Theme">
  <a:themeElements>
    <a:clrScheme name="Brand1">
      <a:dk1>
        <a:srgbClr val="333333"/>
      </a:dk1>
      <a:lt1>
        <a:sysClr val="window" lastClr="FFFFFF"/>
      </a:lt1>
      <a:dk2>
        <a:srgbClr val="1F497D"/>
      </a:dk2>
      <a:lt2>
        <a:srgbClr val="EEECE1"/>
      </a:lt2>
      <a:accent1>
        <a:srgbClr val="006666"/>
      </a:accent1>
      <a:accent2>
        <a:srgbClr val="FF3300"/>
      </a:accent2>
      <a:accent3>
        <a:srgbClr val="FFCC33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Siemens monthly">
  <a:themeElements>
    <a:clrScheme name="Brand1">
      <a:dk1>
        <a:srgbClr val="333333"/>
      </a:dk1>
      <a:lt1>
        <a:sysClr val="window" lastClr="FFFFFF"/>
      </a:lt1>
      <a:dk2>
        <a:srgbClr val="1F497D"/>
      </a:dk2>
      <a:lt2>
        <a:srgbClr val="EEECE1"/>
      </a:lt2>
      <a:accent1>
        <a:srgbClr val="006666"/>
      </a:accent1>
      <a:accent2>
        <a:srgbClr val="FF3300"/>
      </a:accent2>
      <a:accent3>
        <a:srgbClr val="FFCC33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2_Office Theme">
  <a:themeElements>
    <a:clrScheme name="Brand1">
      <a:dk1>
        <a:srgbClr val="333333"/>
      </a:dk1>
      <a:lt1>
        <a:sysClr val="window" lastClr="FFFFFF"/>
      </a:lt1>
      <a:dk2>
        <a:srgbClr val="1F497D"/>
      </a:dk2>
      <a:lt2>
        <a:srgbClr val="EEECE1"/>
      </a:lt2>
      <a:accent1>
        <a:srgbClr val="006666"/>
      </a:accent1>
      <a:accent2>
        <a:srgbClr val="FF3300"/>
      </a:accent2>
      <a:accent3>
        <a:srgbClr val="FFCC33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2_Siemens monthly">
  <a:themeElements>
    <a:clrScheme name="Brand1">
      <a:dk1>
        <a:srgbClr val="333333"/>
      </a:dk1>
      <a:lt1>
        <a:sysClr val="window" lastClr="FFFFFF"/>
      </a:lt1>
      <a:dk2>
        <a:srgbClr val="1F497D"/>
      </a:dk2>
      <a:lt2>
        <a:srgbClr val="EEECE1"/>
      </a:lt2>
      <a:accent1>
        <a:srgbClr val="006666"/>
      </a:accent1>
      <a:accent2>
        <a:srgbClr val="FF3300"/>
      </a:accent2>
      <a:accent3>
        <a:srgbClr val="FFCC33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3_Office Theme">
  <a:themeElements>
    <a:clrScheme name="Brand1">
      <a:dk1>
        <a:srgbClr val="333333"/>
      </a:dk1>
      <a:lt1>
        <a:sysClr val="window" lastClr="FFFFFF"/>
      </a:lt1>
      <a:dk2>
        <a:srgbClr val="1F497D"/>
      </a:dk2>
      <a:lt2>
        <a:srgbClr val="EEECE1"/>
      </a:lt2>
      <a:accent1>
        <a:srgbClr val="006666"/>
      </a:accent1>
      <a:accent2>
        <a:srgbClr val="FF3300"/>
      </a:accent2>
      <a:accent3>
        <a:srgbClr val="FFCC33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Content: Meta Info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UTK_Theme1</Template>
  <TotalTime>15306</TotalTime>
  <Words>3218</Words>
  <Application>Microsoft Office PowerPoint</Application>
  <PresentationFormat>Widescreen</PresentationFormat>
  <Paragraphs>401</Paragraphs>
  <Slides>40</Slides>
  <Notes>8</Notes>
  <HiddenSlides>0</HiddenSlides>
  <MMClips>1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7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57" baseType="lpstr">
      <vt:lpstr>&amp;quot</vt:lpstr>
      <vt:lpstr>Arial</vt:lpstr>
      <vt:lpstr>Arial Narrow</vt:lpstr>
      <vt:lpstr>Calibri</vt:lpstr>
      <vt:lpstr>Cambria Math</vt:lpstr>
      <vt:lpstr>Courier New</vt:lpstr>
      <vt:lpstr>Georgia</vt:lpstr>
      <vt:lpstr>Times New Roman</vt:lpstr>
      <vt:lpstr>Wingdings</vt:lpstr>
      <vt:lpstr>UTK_Theme1</vt:lpstr>
      <vt:lpstr>1_Office Theme</vt:lpstr>
      <vt:lpstr>1_Siemens monthly</vt:lpstr>
      <vt:lpstr>2_Office Theme</vt:lpstr>
      <vt:lpstr>2_Siemens monthly</vt:lpstr>
      <vt:lpstr>3_Office Theme</vt:lpstr>
      <vt:lpstr>Content: Meta Info</vt:lpstr>
      <vt:lpstr>Equation</vt:lpstr>
      <vt:lpstr>Dimensionality Reduction Methods for Spectral Analysis</vt:lpstr>
      <vt:lpstr>Linear Unmixing methods</vt:lpstr>
      <vt:lpstr>Spectroscopic Imaging</vt:lpstr>
      <vt:lpstr>Less obvious cases</vt:lpstr>
      <vt:lpstr>Physics vs. ML based analysis</vt:lpstr>
      <vt:lpstr>General linear unmixing</vt:lpstr>
      <vt:lpstr>Multiple Linear Regression</vt:lpstr>
      <vt:lpstr>But what if endmembers are unknown?</vt:lpstr>
      <vt:lpstr>Principal Component Analysis</vt:lpstr>
      <vt:lpstr>PCA Background</vt:lpstr>
      <vt:lpstr>PCA: Formal Definition</vt:lpstr>
      <vt:lpstr>PCA in Python…</vt:lpstr>
      <vt:lpstr>PCA: outside of imaging</vt:lpstr>
      <vt:lpstr>PowerPoint Presentation</vt:lpstr>
      <vt:lpstr>PowerPoint Presentation</vt:lpstr>
      <vt:lpstr>Grain boundary by STM</vt:lpstr>
      <vt:lpstr>Eigenvectors and loadings</vt:lpstr>
      <vt:lpstr>Scree plot and correlations </vt:lpstr>
      <vt:lpstr>PowerPoint Presentation</vt:lpstr>
      <vt:lpstr>Comparison: PCA vs. functional fit</vt:lpstr>
      <vt:lpstr>When does PCA match physics?</vt:lpstr>
      <vt:lpstr>K-mean clustering</vt:lpstr>
      <vt:lpstr>K-means clustering</vt:lpstr>
      <vt:lpstr>Independent Component Analysis</vt:lpstr>
      <vt:lpstr>Mathematics of ICA</vt:lpstr>
      <vt:lpstr>Mathematics of ICA - 2</vt:lpstr>
      <vt:lpstr>Cocktail Party Problem</vt:lpstr>
      <vt:lpstr>ICA Example</vt:lpstr>
      <vt:lpstr>Bayesian Linear Unmixing</vt:lpstr>
      <vt:lpstr>Dobigeon BLU</vt:lpstr>
      <vt:lpstr>Laser heating induced phase transitions</vt:lpstr>
      <vt:lpstr>Laser heating induced phase transition</vt:lpstr>
      <vt:lpstr>BLU separation of components</vt:lpstr>
      <vt:lpstr>First order reversal curve IV measurements</vt:lpstr>
      <vt:lpstr>Conductance in nanotubular structures</vt:lpstr>
      <vt:lpstr>FORC IV of BFO-CFO</vt:lpstr>
      <vt:lpstr>Bayesian linear unmixing</vt:lpstr>
      <vt:lpstr>Fit to physical models</vt:lpstr>
      <vt:lpstr>FORC IV workflow</vt:lpstr>
      <vt:lpstr>Wait, there is more!</vt:lpstr>
    </vt:vector>
  </TitlesOfParts>
  <Company>University of Tennessee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ahmadi.mahshid@gmail.com</dc:creator>
  <cp:lastModifiedBy>Kalinin, Sergei</cp:lastModifiedBy>
  <cp:revision>135</cp:revision>
  <dcterms:created xsi:type="dcterms:W3CDTF">2018-08-24T20:48:18Z</dcterms:created>
  <dcterms:modified xsi:type="dcterms:W3CDTF">2023-06-14T16:36:35Z</dcterms:modified>
</cp:coreProperties>
</file>